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32.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3.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78" r:id="rId2"/>
  </p:sldMasterIdLst>
  <p:notesMasterIdLst>
    <p:notesMasterId r:id="rId52"/>
  </p:notesMasterIdLst>
  <p:handoutMasterIdLst>
    <p:handoutMasterId r:id="rId53"/>
  </p:handoutMasterIdLst>
  <p:sldIdLst>
    <p:sldId id="575" r:id="rId3"/>
    <p:sldId id="692" r:id="rId4"/>
    <p:sldId id="706" r:id="rId5"/>
    <p:sldId id="695" r:id="rId6"/>
    <p:sldId id="723" r:id="rId7"/>
    <p:sldId id="702" r:id="rId8"/>
    <p:sldId id="709" r:id="rId9"/>
    <p:sldId id="707" r:id="rId10"/>
    <p:sldId id="722" r:id="rId11"/>
    <p:sldId id="613" r:id="rId12"/>
    <p:sldId id="618" r:id="rId13"/>
    <p:sldId id="726" r:id="rId14"/>
    <p:sldId id="696" r:id="rId15"/>
    <p:sldId id="710" r:id="rId16"/>
    <p:sldId id="720" r:id="rId17"/>
    <p:sldId id="727" r:id="rId18"/>
    <p:sldId id="725" r:id="rId19"/>
    <p:sldId id="728" r:id="rId20"/>
    <p:sldId id="715" r:id="rId21"/>
    <p:sldId id="699" r:id="rId22"/>
    <p:sldId id="730" r:id="rId23"/>
    <p:sldId id="732" r:id="rId24"/>
    <p:sldId id="743" r:id="rId25"/>
    <p:sldId id="733" r:id="rId26"/>
    <p:sldId id="734" r:id="rId27"/>
    <p:sldId id="735" r:id="rId28"/>
    <p:sldId id="729" r:id="rId29"/>
    <p:sldId id="708" r:id="rId30"/>
    <p:sldId id="717" r:id="rId31"/>
    <p:sldId id="700" r:id="rId32"/>
    <p:sldId id="678" r:id="rId33"/>
    <p:sldId id="736" r:id="rId34"/>
    <p:sldId id="716" r:id="rId35"/>
    <p:sldId id="684" r:id="rId36"/>
    <p:sldId id="697" r:id="rId37"/>
    <p:sldId id="698" r:id="rId38"/>
    <p:sldId id="737" r:id="rId39"/>
    <p:sldId id="738" r:id="rId40"/>
    <p:sldId id="740" r:id="rId41"/>
    <p:sldId id="724" r:id="rId42"/>
    <p:sldId id="739" r:id="rId43"/>
    <p:sldId id="742" r:id="rId44"/>
    <p:sldId id="703" r:id="rId45"/>
    <p:sldId id="741" r:id="rId46"/>
    <p:sldId id="701" r:id="rId47"/>
    <p:sldId id="712" r:id="rId48"/>
    <p:sldId id="713" r:id="rId49"/>
    <p:sldId id="714" r:id="rId50"/>
    <p:sldId id="721"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56"/>
    <p:restoredTop sz="64694"/>
  </p:normalViewPr>
  <p:slideViewPr>
    <p:cSldViewPr snapToGrid="0">
      <p:cViewPr varScale="1">
        <p:scale>
          <a:sx n="76" d="100"/>
          <a:sy n="76" d="100"/>
        </p:scale>
        <p:origin x="246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4240" y="1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diagrams/_rels/data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7DF2F-FCAF-4C60-8204-91ACB34C9082}" type="doc">
      <dgm:prSet loTypeId="urn:microsoft.com/office/officeart/2016/7/layout/ChevronBlockProcess" loCatId="process" qsTypeId="urn:microsoft.com/office/officeart/2005/8/quickstyle/simple1" qsCatId="simple" csTypeId="urn:microsoft.com/office/officeart/2005/8/colors/colorful1" csCatId="colorful"/>
      <dgm:spPr/>
      <dgm:t>
        <a:bodyPr/>
        <a:lstStyle/>
        <a:p>
          <a:endParaRPr lang="en-US"/>
        </a:p>
      </dgm:t>
    </dgm:pt>
    <dgm:pt modelId="{ED999953-69C0-4272-B6A8-3D194B43F9AD}">
      <dgm:prSet/>
      <dgm:spPr/>
      <dgm:t>
        <a:bodyPr/>
        <a:lstStyle/>
        <a:p>
          <a:r>
            <a:rPr lang="en-US" dirty="0"/>
            <a:t>Define</a:t>
          </a:r>
        </a:p>
      </dgm:t>
    </dgm:pt>
    <dgm:pt modelId="{8E0911E4-9369-4458-9681-C2B9EB6AE2DD}" type="parTrans" cxnId="{B5455124-682E-44E4-8ECE-47EFF919CD0E}">
      <dgm:prSet/>
      <dgm:spPr/>
      <dgm:t>
        <a:bodyPr/>
        <a:lstStyle/>
        <a:p>
          <a:endParaRPr lang="en-US"/>
        </a:p>
      </dgm:t>
    </dgm:pt>
    <dgm:pt modelId="{F6643576-ADC2-415E-A701-DD71872D63B5}" type="sibTrans" cxnId="{B5455124-682E-44E4-8ECE-47EFF919CD0E}">
      <dgm:prSet/>
      <dgm:spPr/>
      <dgm:t>
        <a:bodyPr/>
        <a:lstStyle/>
        <a:p>
          <a:endParaRPr lang="en-US"/>
        </a:p>
      </dgm:t>
    </dgm:pt>
    <dgm:pt modelId="{6F5DA30E-010D-4454-9F2C-6B902658AA31}">
      <dgm:prSet/>
      <dgm:spPr/>
      <dgm:t>
        <a:bodyPr/>
        <a:lstStyle/>
        <a:p>
          <a:r>
            <a:rPr lang="en-US" dirty="0"/>
            <a:t>Define essential terms associated with suicide including suicidal ideation, suicide attempt, suicide, and nonsuicidal self-injury.</a:t>
          </a:r>
        </a:p>
      </dgm:t>
    </dgm:pt>
    <dgm:pt modelId="{E0DA2C68-6234-42E2-A2A4-5B58C6E126D9}" type="parTrans" cxnId="{580D2E69-9B2A-4AEA-8757-B2EC6F40EE09}">
      <dgm:prSet/>
      <dgm:spPr/>
      <dgm:t>
        <a:bodyPr/>
        <a:lstStyle/>
        <a:p>
          <a:endParaRPr lang="en-US"/>
        </a:p>
      </dgm:t>
    </dgm:pt>
    <dgm:pt modelId="{F6302B00-FCF2-4CAD-A499-22E3910FA137}" type="sibTrans" cxnId="{580D2E69-9B2A-4AEA-8757-B2EC6F40EE09}">
      <dgm:prSet/>
      <dgm:spPr/>
      <dgm:t>
        <a:bodyPr/>
        <a:lstStyle/>
        <a:p>
          <a:endParaRPr lang="en-US"/>
        </a:p>
      </dgm:t>
    </dgm:pt>
    <dgm:pt modelId="{B0F0EB92-32DD-4AE0-BF85-C9FB96A19328}">
      <dgm:prSet/>
      <dgm:spPr/>
      <dgm:t>
        <a:bodyPr/>
        <a:lstStyle/>
        <a:p>
          <a:r>
            <a:rPr lang="en-US" dirty="0"/>
            <a:t>Describe</a:t>
          </a:r>
        </a:p>
      </dgm:t>
    </dgm:pt>
    <dgm:pt modelId="{15DF2DA1-A1DF-40CB-A7F5-858673D61F04}" type="parTrans" cxnId="{B22AABB8-BFE0-40DE-80DB-19AC97B8E331}">
      <dgm:prSet/>
      <dgm:spPr/>
      <dgm:t>
        <a:bodyPr/>
        <a:lstStyle/>
        <a:p>
          <a:endParaRPr lang="en-US"/>
        </a:p>
      </dgm:t>
    </dgm:pt>
    <dgm:pt modelId="{C5175B5E-3CAA-4DBC-8EF4-468A76A7545D}" type="sibTrans" cxnId="{B22AABB8-BFE0-40DE-80DB-19AC97B8E331}">
      <dgm:prSet/>
      <dgm:spPr/>
      <dgm:t>
        <a:bodyPr/>
        <a:lstStyle/>
        <a:p>
          <a:endParaRPr lang="en-US"/>
        </a:p>
      </dgm:t>
    </dgm:pt>
    <dgm:pt modelId="{7AC32423-5432-4D0D-80B8-726EB3466077}">
      <dgm:prSet/>
      <dgm:spPr/>
      <dgm:t>
        <a:bodyPr/>
        <a:lstStyle/>
        <a:p>
          <a:r>
            <a:rPr lang="en-US" dirty="0"/>
            <a:t>Describe the growing problem of suicide in the US.</a:t>
          </a:r>
        </a:p>
      </dgm:t>
    </dgm:pt>
    <dgm:pt modelId="{5F28FA2D-2700-4A5F-8FA5-FE40658F5E82}" type="parTrans" cxnId="{5FABB052-53D8-4036-9E6B-6796EB3A8D6C}">
      <dgm:prSet/>
      <dgm:spPr/>
      <dgm:t>
        <a:bodyPr/>
        <a:lstStyle/>
        <a:p>
          <a:endParaRPr lang="en-US"/>
        </a:p>
      </dgm:t>
    </dgm:pt>
    <dgm:pt modelId="{ACDE2EC5-78D5-42DC-979C-0D055332A705}" type="sibTrans" cxnId="{5FABB052-53D8-4036-9E6B-6796EB3A8D6C}">
      <dgm:prSet/>
      <dgm:spPr/>
      <dgm:t>
        <a:bodyPr/>
        <a:lstStyle/>
        <a:p>
          <a:endParaRPr lang="en-US"/>
        </a:p>
      </dgm:t>
    </dgm:pt>
    <dgm:pt modelId="{A94C2EC5-1CAE-43F4-B362-3A483903EDE5}">
      <dgm:prSet/>
      <dgm:spPr/>
      <dgm:t>
        <a:bodyPr/>
        <a:lstStyle/>
        <a:p>
          <a:r>
            <a:rPr lang="en-US" dirty="0"/>
            <a:t>Identify</a:t>
          </a:r>
        </a:p>
      </dgm:t>
    </dgm:pt>
    <dgm:pt modelId="{C34D5CC7-C945-43FA-AE12-C365AB43E040}" type="parTrans" cxnId="{57C88FA9-B359-4730-B826-4DE781CCDE68}">
      <dgm:prSet/>
      <dgm:spPr/>
      <dgm:t>
        <a:bodyPr/>
        <a:lstStyle/>
        <a:p>
          <a:endParaRPr lang="en-US"/>
        </a:p>
      </dgm:t>
    </dgm:pt>
    <dgm:pt modelId="{F42A0CE9-63E6-4AE0-888E-08F81DB6B148}" type="sibTrans" cxnId="{57C88FA9-B359-4730-B826-4DE781CCDE68}">
      <dgm:prSet/>
      <dgm:spPr/>
      <dgm:t>
        <a:bodyPr/>
        <a:lstStyle/>
        <a:p>
          <a:endParaRPr lang="en-US"/>
        </a:p>
      </dgm:t>
    </dgm:pt>
    <dgm:pt modelId="{FD7ECEE3-C964-4B59-A07A-4D5E57246816}">
      <dgm:prSet/>
      <dgm:spPr/>
      <dgm:t>
        <a:bodyPr/>
        <a:lstStyle/>
        <a:p>
          <a:r>
            <a:rPr lang="en-US" dirty="0"/>
            <a:t>Identify comorbid psychiatric disorders that accompany suicidality.</a:t>
          </a:r>
        </a:p>
      </dgm:t>
    </dgm:pt>
    <dgm:pt modelId="{B6E4140F-2938-4C95-B767-E71C5EC917F8}" type="parTrans" cxnId="{D4C6F224-7167-4D6D-A3D3-8D7838E8BE2E}">
      <dgm:prSet/>
      <dgm:spPr/>
      <dgm:t>
        <a:bodyPr/>
        <a:lstStyle/>
        <a:p>
          <a:endParaRPr lang="en-US"/>
        </a:p>
      </dgm:t>
    </dgm:pt>
    <dgm:pt modelId="{30E01BEF-738A-4495-AD90-6A06995740EE}" type="sibTrans" cxnId="{D4C6F224-7167-4D6D-A3D3-8D7838E8BE2E}">
      <dgm:prSet/>
      <dgm:spPr/>
      <dgm:t>
        <a:bodyPr/>
        <a:lstStyle/>
        <a:p>
          <a:endParaRPr lang="en-US"/>
        </a:p>
      </dgm:t>
    </dgm:pt>
    <dgm:pt modelId="{BDDAF9C7-1934-4366-B673-4D1FB4A7DAA1}">
      <dgm:prSet/>
      <dgm:spPr/>
      <dgm:t>
        <a:bodyPr/>
        <a:lstStyle/>
        <a:p>
          <a:r>
            <a:rPr lang="en-US" dirty="0"/>
            <a:t>Discuss</a:t>
          </a:r>
        </a:p>
      </dgm:t>
    </dgm:pt>
    <dgm:pt modelId="{ADA78380-A875-4DA1-A30C-78FBAE2933B1}" type="parTrans" cxnId="{1FCBABFA-FC6F-4FEF-B2FC-CFF11DDCD100}">
      <dgm:prSet/>
      <dgm:spPr/>
      <dgm:t>
        <a:bodyPr/>
        <a:lstStyle/>
        <a:p>
          <a:endParaRPr lang="en-US"/>
        </a:p>
      </dgm:t>
    </dgm:pt>
    <dgm:pt modelId="{AE7D0708-22D5-4366-A91A-188C6BA10C8F}" type="sibTrans" cxnId="{1FCBABFA-FC6F-4FEF-B2FC-CFF11DDCD100}">
      <dgm:prSet/>
      <dgm:spPr/>
      <dgm:t>
        <a:bodyPr/>
        <a:lstStyle/>
        <a:p>
          <a:endParaRPr lang="en-US"/>
        </a:p>
      </dgm:t>
    </dgm:pt>
    <dgm:pt modelId="{212832AC-0FF2-4057-8CF1-246221957387}">
      <dgm:prSet/>
      <dgm:spPr/>
      <dgm:t>
        <a:bodyPr/>
        <a:lstStyle/>
        <a:p>
          <a:r>
            <a:rPr lang="en-US" dirty="0"/>
            <a:t>Discuss risk factors for the development of suicidal ideation and for suicide.</a:t>
          </a:r>
        </a:p>
      </dgm:t>
    </dgm:pt>
    <dgm:pt modelId="{7E511708-98D5-4329-A275-A753535F4BE6}" type="parTrans" cxnId="{BC1DF6A4-BF90-4318-BA80-2B81BF246214}">
      <dgm:prSet/>
      <dgm:spPr/>
      <dgm:t>
        <a:bodyPr/>
        <a:lstStyle/>
        <a:p>
          <a:endParaRPr lang="en-US"/>
        </a:p>
      </dgm:t>
    </dgm:pt>
    <dgm:pt modelId="{09523A7F-4B3D-487C-B5E3-4CBE8435CC26}" type="sibTrans" cxnId="{BC1DF6A4-BF90-4318-BA80-2B81BF246214}">
      <dgm:prSet/>
      <dgm:spPr/>
      <dgm:t>
        <a:bodyPr/>
        <a:lstStyle/>
        <a:p>
          <a:endParaRPr lang="en-US"/>
        </a:p>
      </dgm:t>
    </dgm:pt>
    <dgm:pt modelId="{2965833E-5AA2-4781-A96C-8645A3BAE2FB}">
      <dgm:prSet/>
      <dgm:spPr/>
      <dgm:t>
        <a:bodyPr/>
        <a:lstStyle/>
        <a:p>
          <a:r>
            <a:rPr lang="en-US" dirty="0"/>
            <a:t>Explore</a:t>
          </a:r>
        </a:p>
      </dgm:t>
    </dgm:pt>
    <dgm:pt modelId="{44C936A6-2328-4323-A35D-7EF911E895DC}" type="parTrans" cxnId="{CCAD1F6F-33D7-4EDD-B644-0EEF70065802}">
      <dgm:prSet/>
      <dgm:spPr/>
      <dgm:t>
        <a:bodyPr/>
        <a:lstStyle/>
        <a:p>
          <a:endParaRPr lang="en-US"/>
        </a:p>
      </dgm:t>
    </dgm:pt>
    <dgm:pt modelId="{BE14933D-5CFE-49A6-BD5B-A650C0A60E8A}" type="sibTrans" cxnId="{CCAD1F6F-33D7-4EDD-B644-0EEF70065802}">
      <dgm:prSet/>
      <dgm:spPr/>
      <dgm:t>
        <a:bodyPr/>
        <a:lstStyle/>
        <a:p>
          <a:endParaRPr lang="en-US"/>
        </a:p>
      </dgm:t>
    </dgm:pt>
    <dgm:pt modelId="{6F4886FD-B08E-41E3-8362-D4AE79329A7F}">
      <dgm:prSet/>
      <dgm:spPr/>
      <dgm:t>
        <a:bodyPr/>
        <a:lstStyle/>
        <a:p>
          <a:r>
            <a:rPr lang="en-US" dirty="0"/>
            <a:t>Explore protective factors for suicidal ideation and suicide.</a:t>
          </a:r>
        </a:p>
      </dgm:t>
    </dgm:pt>
    <dgm:pt modelId="{D1BC43C9-2A7F-471C-B8D8-E162988099B2}" type="parTrans" cxnId="{F6B399AE-715B-4FBE-8B26-4C1059FB4B54}">
      <dgm:prSet/>
      <dgm:spPr/>
      <dgm:t>
        <a:bodyPr/>
        <a:lstStyle/>
        <a:p>
          <a:endParaRPr lang="en-US"/>
        </a:p>
      </dgm:t>
    </dgm:pt>
    <dgm:pt modelId="{83A9C14E-2024-4DA9-A4EB-EBDB246128B9}" type="sibTrans" cxnId="{F6B399AE-715B-4FBE-8B26-4C1059FB4B54}">
      <dgm:prSet/>
      <dgm:spPr/>
      <dgm:t>
        <a:bodyPr/>
        <a:lstStyle/>
        <a:p>
          <a:endParaRPr lang="en-US"/>
        </a:p>
      </dgm:t>
    </dgm:pt>
    <dgm:pt modelId="{08D41336-4B20-2248-8F7B-2B60704EAC61}" type="pres">
      <dgm:prSet presAssocID="{FE47DF2F-FCAF-4C60-8204-91ACB34C9082}" presName="Name0" presStyleCnt="0">
        <dgm:presLayoutVars>
          <dgm:dir/>
          <dgm:animLvl val="lvl"/>
          <dgm:resizeHandles val="exact"/>
        </dgm:presLayoutVars>
      </dgm:prSet>
      <dgm:spPr/>
    </dgm:pt>
    <dgm:pt modelId="{AC4F03B3-58FF-1740-B44B-470BA154BBD3}" type="pres">
      <dgm:prSet presAssocID="{ED999953-69C0-4272-B6A8-3D194B43F9AD}" presName="composite" presStyleCnt="0"/>
      <dgm:spPr/>
    </dgm:pt>
    <dgm:pt modelId="{8442396C-59A5-3445-8633-239C0FA52986}" type="pres">
      <dgm:prSet presAssocID="{ED999953-69C0-4272-B6A8-3D194B43F9AD}" presName="parTx" presStyleLbl="alignNode1" presStyleIdx="0" presStyleCnt="5">
        <dgm:presLayoutVars>
          <dgm:chMax val="0"/>
          <dgm:chPref val="0"/>
        </dgm:presLayoutVars>
      </dgm:prSet>
      <dgm:spPr/>
    </dgm:pt>
    <dgm:pt modelId="{877C58FE-E687-F142-A6E7-E73EAFCF2F48}" type="pres">
      <dgm:prSet presAssocID="{ED999953-69C0-4272-B6A8-3D194B43F9AD}" presName="desTx" presStyleLbl="alignAccFollowNode1" presStyleIdx="0" presStyleCnt="5">
        <dgm:presLayoutVars/>
      </dgm:prSet>
      <dgm:spPr/>
    </dgm:pt>
    <dgm:pt modelId="{4EB8A6AF-85B3-6348-B9AE-B5AB887B115E}" type="pres">
      <dgm:prSet presAssocID="{F6643576-ADC2-415E-A701-DD71872D63B5}" presName="space" presStyleCnt="0"/>
      <dgm:spPr/>
    </dgm:pt>
    <dgm:pt modelId="{AE16E148-7EAF-B34B-9607-7CC18CC4AED1}" type="pres">
      <dgm:prSet presAssocID="{B0F0EB92-32DD-4AE0-BF85-C9FB96A19328}" presName="composite" presStyleCnt="0"/>
      <dgm:spPr/>
    </dgm:pt>
    <dgm:pt modelId="{FAFF01B6-2B4E-3649-91FB-2E35D73E2012}" type="pres">
      <dgm:prSet presAssocID="{B0F0EB92-32DD-4AE0-BF85-C9FB96A19328}" presName="parTx" presStyleLbl="alignNode1" presStyleIdx="1" presStyleCnt="5">
        <dgm:presLayoutVars>
          <dgm:chMax val="0"/>
          <dgm:chPref val="0"/>
        </dgm:presLayoutVars>
      </dgm:prSet>
      <dgm:spPr/>
    </dgm:pt>
    <dgm:pt modelId="{D6B62CA5-0CC2-D04A-95E0-1FEB9D4BF4DD}" type="pres">
      <dgm:prSet presAssocID="{B0F0EB92-32DD-4AE0-BF85-C9FB96A19328}" presName="desTx" presStyleLbl="alignAccFollowNode1" presStyleIdx="1" presStyleCnt="5">
        <dgm:presLayoutVars/>
      </dgm:prSet>
      <dgm:spPr/>
    </dgm:pt>
    <dgm:pt modelId="{2DF97190-E72B-7746-8D37-27A1F37F579E}" type="pres">
      <dgm:prSet presAssocID="{C5175B5E-3CAA-4DBC-8EF4-468A76A7545D}" presName="space" presStyleCnt="0"/>
      <dgm:spPr/>
    </dgm:pt>
    <dgm:pt modelId="{85DBBC1A-80EA-6C4F-959B-A45C638E6A3E}" type="pres">
      <dgm:prSet presAssocID="{A94C2EC5-1CAE-43F4-B362-3A483903EDE5}" presName="composite" presStyleCnt="0"/>
      <dgm:spPr/>
    </dgm:pt>
    <dgm:pt modelId="{3421AEA1-0E3F-904E-9AC3-08CF0D9699FF}" type="pres">
      <dgm:prSet presAssocID="{A94C2EC5-1CAE-43F4-B362-3A483903EDE5}" presName="parTx" presStyleLbl="alignNode1" presStyleIdx="2" presStyleCnt="5">
        <dgm:presLayoutVars>
          <dgm:chMax val="0"/>
          <dgm:chPref val="0"/>
        </dgm:presLayoutVars>
      </dgm:prSet>
      <dgm:spPr/>
    </dgm:pt>
    <dgm:pt modelId="{5E4F6F6E-6D90-F343-897D-8C7F8E9DB925}" type="pres">
      <dgm:prSet presAssocID="{A94C2EC5-1CAE-43F4-B362-3A483903EDE5}" presName="desTx" presStyleLbl="alignAccFollowNode1" presStyleIdx="2" presStyleCnt="5">
        <dgm:presLayoutVars/>
      </dgm:prSet>
      <dgm:spPr/>
    </dgm:pt>
    <dgm:pt modelId="{319E2A18-4A1B-2A4C-B090-8547D793F4C7}" type="pres">
      <dgm:prSet presAssocID="{F42A0CE9-63E6-4AE0-888E-08F81DB6B148}" presName="space" presStyleCnt="0"/>
      <dgm:spPr/>
    </dgm:pt>
    <dgm:pt modelId="{67822297-7201-CE47-BBF5-2945AC3DAA4F}" type="pres">
      <dgm:prSet presAssocID="{BDDAF9C7-1934-4366-B673-4D1FB4A7DAA1}" presName="composite" presStyleCnt="0"/>
      <dgm:spPr/>
    </dgm:pt>
    <dgm:pt modelId="{EE3032E0-074C-A843-A598-580CE9934440}" type="pres">
      <dgm:prSet presAssocID="{BDDAF9C7-1934-4366-B673-4D1FB4A7DAA1}" presName="parTx" presStyleLbl="alignNode1" presStyleIdx="3" presStyleCnt="5">
        <dgm:presLayoutVars>
          <dgm:chMax val="0"/>
          <dgm:chPref val="0"/>
        </dgm:presLayoutVars>
      </dgm:prSet>
      <dgm:spPr/>
    </dgm:pt>
    <dgm:pt modelId="{D6E2C5B6-BB5C-3047-9E31-1D23B240FE37}" type="pres">
      <dgm:prSet presAssocID="{BDDAF9C7-1934-4366-B673-4D1FB4A7DAA1}" presName="desTx" presStyleLbl="alignAccFollowNode1" presStyleIdx="3" presStyleCnt="5">
        <dgm:presLayoutVars/>
      </dgm:prSet>
      <dgm:spPr/>
    </dgm:pt>
    <dgm:pt modelId="{DE09D9D9-1155-814C-83AB-3CBDFBFFAE0B}" type="pres">
      <dgm:prSet presAssocID="{AE7D0708-22D5-4366-A91A-188C6BA10C8F}" presName="space" presStyleCnt="0"/>
      <dgm:spPr/>
    </dgm:pt>
    <dgm:pt modelId="{5EDFDEC2-71BE-D943-A532-A61E2439496E}" type="pres">
      <dgm:prSet presAssocID="{2965833E-5AA2-4781-A96C-8645A3BAE2FB}" presName="composite" presStyleCnt="0"/>
      <dgm:spPr/>
    </dgm:pt>
    <dgm:pt modelId="{693EF049-E118-0F41-8FCC-1C904CEBE50A}" type="pres">
      <dgm:prSet presAssocID="{2965833E-5AA2-4781-A96C-8645A3BAE2FB}" presName="parTx" presStyleLbl="alignNode1" presStyleIdx="4" presStyleCnt="5">
        <dgm:presLayoutVars>
          <dgm:chMax val="0"/>
          <dgm:chPref val="0"/>
        </dgm:presLayoutVars>
      </dgm:prSet>
      <dgm:spPr/>
    </dgm:pt>
    <dgm:pt modelId="{D1D832DE-DEEF-0346-8F4F-51ED5DE033FF}" type="pres">
      <dgm:prSet presAssocID="{2965833E-5AA2-4781-A96C-8645A3BAE2FB}" presName="desTx" presStyleLbl="alignAccFollowNode1" presStyleIdx="4" presStyleCnt="5">
        <dgm:presLayoutVars/>
      </dgm:prSet>
      <dgm:spPr/>
    </dgm:pt>
  </dgm:ptLst>
  <dgm:cxnLst>
    <dgm:cxn modelId="{A3B80A16-DE9E-FA40-8F8F-06E925904364}" type="presOf" srcId="{6F5DA30E-010D-4454-9F2C-6B902658AA31}" destId="{877C58FE-E687-F142-A6E7-E73EAFCF2F48}" srcOrd="0" destOrd="0" presId="urn:microsoft.com/office/officeart/2016/7/layout/ChevronBlockProcess"/>
    <dgm:cxn modelId="{B5455124-682E-44E4-8ECE-47EFF919CD0E}" srcId="{FE47DF2F-FCAF-4C60-8204-91ACB34C9082}" destId="{ED999953-69C0-4272-B6A8-3D194B43F9AD}" srcOrd="0" destOrd="0" parTransId="{8E0911E4-9369-4458-9681-C2B9EB6AE2DD}" sibTransId="{F6643576-ADC2-415E-A701-DD71872D63B5}"/>
    <dgm:cxn modelId="{D4C6F224-7167-4D6D-A3D3-8D7838E8BE2E}" srcId="{A94C2EC5-1CAE-43F4-B362-3A483903EDE5}" destId="{FD7ECEE3-C964-4B59-A07A-4D5E57246816}" srcOrd="0" destOrd="0" parTransId="{B6E4140F-2938-4C95-B767-E71C5EC917F8}" sibTransId="{30E01BEF-738A-4495-AD90-6A06995740EE}"/>
    <dgm:cxn modelId="{C8E5052E-8776-3C4B-9EF1-F461843C7FA2}" type="presOf" srcId="{B0F0EB92-32DD-4AE0-BF85-C9FB96A19328}" destId="{FAFF01B6-2B4E-3649-91FB-2E35D73E2012}" srcOrd="0" destOrd="0" presId="urn:microsoft.com/office/officeart/2016/7/layout/ChevronBlockProcess"/>
    <dgm:cxn modelId="{94E2E23A-DC40-EB45-B508-23AC9077185C}" type="presOf" srcId="{FD7ECEE3-C964-4B59-A07A-4D5E57246816}" destId="{5E4F6F6E-6D90-F343-897D-8C7F8E9DB925}" srcOrd="0" destOrd="0" presId="urn:microsoft.com/office/officeart/2016/7/layout/ChevronBlockProcess"/>
    <dgm:cxn modelId="{5DC4E044-926D-D641-B4DF-B8CA59CBD397}" type="presOf" srcId="{2965833E-5AA2-4781-A96C-8645A3BAE2FB}" destId="{693EF049-E118-0F41-8FCC-1C904CEBE50A}" srcOrd="0" destOrd="0" presId="urn:microsoft.com/office/officeart/2016/7/layout/ChevronBlockProcess"/>
    <dgm:cxn modelId="{5FABB052-53D8-4036-9E6B-6796EB3A8D6C}" srcId="{B0F0EB92-32DD-4AE0-BF85-C9FB96A19328}" destId="{7AC32423-5432-4D0D-80B8-726EB3466077}" srcOrd="0" destOrd="0" parTransId="{5F28FA2D-2700-4A5F-8FA5-FE40658F5E82}" sibTransId="{ACDE2EC5-78D5-42DC-979C-0D055332A705}"/>
    <dgm:cxn modelId="{580D2E69-9B2A-4AEA-8757-B2EC6F40EE09}" srcId="{ED999953-69C0-4272-B6A8-3D194B43F9AD}" destId="{6F5DA30E-010D-4454-9F2C-6B902658AA31}" srcOrd="0" destOrd="0" parTransId="{E0DA2C68-6234-42E2-A2A4-5B58C6E126D9}" sibTransId="{F6302B00-FCF2-4CAD-A499-22E3910FA137}"/>
    <dgm:cxn modelId="{CCAD1F6F-33D7-4EDD-B644-0EEF70065802}" srcId="{FE47DF2F-FCAF-4C60-8204-91ACB34C9082}" destId="{2965833E-5AA2-4781-A96C-8645A3BAE2FB}" srcOrd="4" destOrd="0" parTransId="{44C936A6-2328-4323-A35D-7EF911E895DC}" sibTransId="{BE14933D-5CFE-49A6-BD5B-A650C0A60E8A}"/>
    <dgm:cxn modelId="{410A847D-F6AD-6C49-BBBA-EC570162F905}" type="presOf" srcId="{6F4886FD-B08E-41E3-8362-D4AE79329A7F}" destId="{D1D832DE-DEEF-0346-8F4F-51ED5DE033FF}" srcOrd="0" destOrd="0" presId="urn:microsoft.com/office/officeart/2016/7/layout/ChevronBlockProcess"/>
    <dgm:cxn modelId="{941A1286-72D1-7041-9A18-03D4E621E8EF}" type="presOf" srcId="{212832AC-0FF2-4057-8CF1-246221957387}" destId="{D6E2C5B6-BB5C-3047-9E31-1D23B240FE37}" srcOrd="0" destOrd="0" presId="urn:microsoft.com/office/officeart/2016/7/layout/ChevronBlockProcess"/>
    <dgm:cxn modelId="{9EC17787-FD35-DA4E-8F35-C57B9CA0DCA0}" type="presOf" srcId="{7AC32423-5432-4D0D-80B8-726EB3466077}" destId="{D6B62CA5-0CC2-D04A-95E0-1FEB9D4BF4DD}" srcOrd="0" destOrd="0" presId="urn:microsoft.com/office/officeart/2016/7/layout/ChevronBlockProcess"/>
    <dgm:cxn modelId="{97A3EC91-BA15-4E4E-85AE-7AA6FE64EB86}" type="presOf" srcId="{FE47DF2F-FCAF-4C60-8204-91ACB34C9082}" destId="{08D41336-4B20-2248-8F7B-2B60704EAC61}" srcOrd="0" destOrd="0" presId="urn:microsoft.com/office/officeart/2016/7/layout/ChevronBlockProcess"/>
    <dgm:cxn modelId="{BC1DF6A4-BF90-4318-BA80-2B81BF246214}" srcId="{BDDAF9C7-1934-4366-B673-4D1FB4A7DAA1}" destId="{212832AC-0FF2-4057-8CF1-246221957387}" srcOrd="0" destOrd="0" parTransId="{7E511708-98D5-4329-A275-A753535F4BE6}" sibTransId="{09523A7F-4B3D-487C-B5E3-4CBE8435CC26}"/>
    <dgm:cxn modelId="{57C88FA9-B359-4730-B826-4DE781CCDE68}" srcId="{FE47DF2F-FCAF-4C60-8204-91ACB34C9082}" destId="{A94C2EC5-1CAE-43F4-B362-3A483903EDE5}" srcOrd="2" destOrd="0" parTransId="{C34D5CC7-C945-43FA-AE12-C365AB43E040}" sibTransId="{F42A0CE9-63E6-4AE0-888E-08F81DB6B148}"/>
    <dgm:cxn modelId="{62DB38AA-305D-2A46-BC1E-4D8C8AD91C6A}" type="presOf" srcId="{A94C2EC5-1CAE-43F4-B362-3A483903EDE5}" destId="{3421AEA1-0E3F-904E-9AC3-08CF0D9699FF}" srcOrd="0" destOrd="0" presId="urn:microsoft.com/office/officeart/2016/7/layout/ChevronBlockProcess"/>
    <dgm:cxn modelId="{F6B399AE-715B-4FBE-8B26-4C1059FB4B54}" srcId="{2965833E-5AA2-4781-A96C-8645A3BAE2FB}" destId="{6F4886FD-B08E-41E3-8362-D4AE79329A7F}" srcOrd="0" destOrd="0" parTransId="{D1BC43C9-2A7F-471C-B8D8-E162988099B2}" sibTransId="{83A9C14E-2024-4DA9-A4EB-EBDB246128B9}"/>
    <dgm:cxn modelId="{B22AABB8-BFE0-40DE-80DB-19AC97B8E331}" srcId="{FE47DF2F-FCAF-4C60-8204-91ACB34C9082}" destId="{B0F0EB92-32DD-4AE0-BF85-C9FB96A19328}" srcOrd="1" destOrd="0" parTransId="{15DF2DA1-A1DF-40CB-A7F5-858673D61F04}" sibTransId="{C5175B5E-3CAA-4DBC-8EF4-468A76A7545D}"/>
    <dgm:cxn modelId="{FF6989BB-2F62-644B-8076-EB403572D563}" type="presOf" srcId="{BDDAF9C7-1934-4366-B673-4D1FB4A7DAA1}" destId="{EE3032E0-074C-A843-A598-580CE9934440}" srcOrd="0" destOrd="0" presId="urn:microsoft.com/office/officeart/2016/7/layout/ChevronBlockProcess"/>
    <dgm:cxn modelId="{7F18A5E3-DEC5-124A-BCDC-3A4B01862E3A}" type="presOf" srcId="{ED999953-69C0-4272-B6A8-3D194B43F9AD}" destId="{8442396C-59A5-3445-8633-239C0FA52986}" srcOrd="0" destOrd="0" presId="urn:microsoft.com/office/officeart/2016/7/layout/ChevronBlockProcess"/>
    <dgm:cxn modelId="{1FCBABFA-FC6F-4FEF-B2FC-CFF11DDCD100}" srcId="{FE47DF2F-FCAF-4C60-8204-91ACB34C9082}" destId="{BDDAF9C7-1934-4366-B673-4D1FB4A7DAA1}" srcOrd="3" destOrd="0" parTransId="{ADA78380-A875-4DA1-A30C-78FBAE2933B1}" sibTransId="{AE7D0708-22D5-4366-A91A-188C6BA10C8F}"/>
    <dgm:cxn modelId="{FA4326D3-06AE-A546-ACD5-411446BE1FEF}" type="presParOf" srcId="{08D41336-4B20-2248-8F7B-2B60704EAC61}" destId="{AC4F03B3-58FF-1740-B44B-470BA154BBD3}" srcOrd="0" destOrd="0" presId="urn:microsoft.com/office/officeart/2016/7/layout/ChevronBlockProcess"/>
    <dgm:cxn modelId="{3C51D9DF-060F-EC46-8059-E5E29F34DEFD}" type="presParOf" srcId="{AC4F03B3-58FF-1740-B44B-470BA154BBD3}" destId="{8442396C-59A5-3445-8633-239C0FA52986}" srcOrd="0" destOrd="0" presId="urn:microsoft.com/office/officeart/2016/7/layout/ChevronBlockProcess"/>
    <dgm:cxn modelId="{AFA21690-66AB-774C-B94E-D68694985379}" type="presParOf" srcId="{AC4F03B3-58FF-1740-B44B-470BA154BBD3}" destId="{877C58FE-E687-F142-A6E7-E73EAFCF2F48}" srcOrd="1" destOrd="0" presId="urn:microsoft.com/office/officeart/2016/7/layout/ChevronBlockProcess"/>
    <dgm:cxn modelId="{FF768F42-3CFE-B94D-9688-C783F87AB743}" type="presParOf" srcId="{08D41336-4B20-2248-8F7B-2B60704EAC61}" destId="{4EB8A6AF-85B3-6348-B9AE-B5AB887B115E}" srcOrd="1" destOrd="0" presId="urn:microsoft.com/office/officeart/2016/7/layout/ChevronBlockProcess"/>
    <dgm:cxn modelId="{F31A739D-2ECD-5A48-94DD-A771DB41424C}" type="presParOf" srcId="{08D41336-4B20-2248-8F7B-2B60704EAC61}" destId="{AE16E148-7EAF-B34B-9607-7CC18CC4AED1}" srcOrd="2" destOrd="0" presId="urn:microsoft.com/office/officeart/2016/7/layout/ChevronBlockProcess"/>
    <dgm:cxn modelId="{B9AB7E09-3EDC-A043-9BC5-5D3FE65A52F7}" type="presParOf" srcId="{AE16E148-7EAF-B34B-9607-7CC18CC4AED1}" destId="{FAFF01B6-2B4E-3649-91FB-2E35D73E2012}" srcOrd="0" destOrd="0" presId="urn:microsoft.com/office/officeart/2016/7/layout/ChevronBlockProcess"/>
    <dgm:cxn modelId="{E87C240C-8C52-384F-AE11-58224137EE23}" type="presParOf" srcId="{AE16E148-7EAF-B34B-9607-7CC18CC4AED1}" destId="{D6B62CA5-0CC2-D04A-95E0-1FEB9D4BF4DD}" srcOrd="1" destOrd="0" presId="urn:microsoft.com/office/officeart/2016/7/layout/ChevronBlockProcess"/>
    <dgm:cxn modelId="{F7880330-D871-6345-ABF4-D15C89492862}" type="presParOf" srcId="{08D41336-4B20-2248-8F7B-2B60704EAC61}" destId="{2DF97190-E72B-7746-8D37-27A1F37F579E}" srcOrd="3" destOrd="0" presId="urn:microsoft.com/office/officeart/2016/7/layout/ChevronBlockProcess"/>
    <dgm:cxn modelId="{A0E3BE67-3817-904C-BA44-06CAA3383938}" type="presParOf" srcId="{08D41336-4B20-2248-8F7B-2B60704EAC61}" destId="{85DBBC1A-80EA-6C4F-959B-A45C638E6A3E}" srcOrd="4" destOrd="0" presId="urn:microsoft.com/office/officeart/2016/7/layout/ChevronBlockProcess"/>
    <dgm:cxn modelId="{6E7018EF-B557-C343-A40F-DA7F09734D91}" type="presParOf" srcId="{85DBBC1A-80EA-6C4F-959B-A45C638E6A3E}" destId="{3421AEA1-0E3F-904E-9AC3-08CF0D9699FF}" srcOrd="0" destOrd="0" presId="urn:microsoft.com/office/officeart/2016/7/layout/ChevronBlockProcess"/>
    <dgm:cxn modelId="{86EE0D47-6648-4742-AF9E-ED6F35B71A40}" type="presParOf" srcId="{85DBBC1A-80EA-6C4F-959B-A45C638E6A3E}" destId="{5E4F6F6E-6D90-F343-897D-8C7F8E9DB925}" srcOrd="1" destOrd="0" presId="urn:microsoft.com/office/officeart/2016/7/layout/ChevronBlockProcess"/>
    <dgm:cxn modelId="{2F49844F-CD5E-2747-B621-379D1304BD79}" type="presParOf" srcId="{08D41336-4B20-2248-8F7B-2B60704EAC61}" destId="{319E2A18-4A1B-2A4C-B090-8547D793F4C7}" srcOrd="5" destOrd="0" presId="urn:microsoft.com/office/officeart/2016/7/layout/ChevronBlockProcess"/>
    <dgm:cxn modelId="{859CBE7F-FAF1-E648-B052-E6F712C05854}" type="presParOf" srcId="{08D41336-4B20-2248-8F7B-2B60704EAC61}" destId="{67822297-7201-CE47-BBF5-2945AC3DAA4F}" srcOrd="6" destOrd="0" presId="urn:microsoft.com/office/officeart/2016/7/layout/ChevronBlockProcess"/>
    <dgm:cxn modelId="{8AFDDB04-E10A-8D4C-B4E3-A43F6FE2C2CE}" type="presParOf" srcId="{67822297-7201-CE47-BBF5-2945AC3DAA4F}" destId="{EE3032E0-074C-A843-A598-580CE9934440}" srcOrd="0" destOrd="0" presId="urn:microsoft.com/office/officeart/2016/7/layout/ChevronBlockProcess"/>
    <dgm:cxn modelId="{B4DE35DE-34ED-1741-A7D2-E9C28F0B654B}" type="presParOf" srcId="{67822297-7201-CE47-BBF5-2945AC3DAA4F}" destId="{D6E2C5B6-BB5C-3047-9E31-1D23B240FE37}" srcOrd="1" destOrd="0" presId="urn:microsoft.com/office/officeart/2016/7/layout/ChevronBlockProcess"/>
    <dgm:cxn modelId="{68CF4833-5A39-394C-8B05-C60E9129F4B3}" type="presParOf" srcId="{08D41336-4B20-2248-8F7B-2B60704EAC61}" destId="{DE09D9D9-1155-814C-83AB-3CBDFBFFAE0B}" srcOrd="7" destOrd="0" presId="urn:microsoft.com/office/officeart/2016/7/layout/ChevronBlockProcess"/>
    <dgm:cxn modelId="{60727B1E-CFC0-524B-8DCE-52C957BD9561}" type="presParOf" srcId="{08D41336-4B20-2248-8F7B-2B60704EAC61}" destId="{5EDFDEC2-71BE-D943-A532-A61E2439496E}" srcOrd="8" destOrd="0" presId="urn:microsoft.com/office/officeart/2016/7/layout/ChevronBlockProcess"/>
    <dgm:cxn modelId="{D90AEE82-ACE7-2245-92D1-A243D9DBB938}" type="presParOf" srcId="{5EDFDEC2-71BE-D943-A532-A61E2439496E}" destId="{693EF049-E118-0F41-8FCC-1C904CEBE50A}" srcOrd="0" destOrd="0" presId="urn:microsoft.com/office/officeart/2016/7/layout/ChevronBlockProcess"/>
    <dgm:cxn modelId="{F897FA5B-609B-8842-BC3F-737F48F25A87}" type="presParOf" srcId="{5EDFDEC2-71BE-D943-A532-A61E2439496E}" destId="{D1D832DE-DEEF-0346-8F4F-51ED5DE033FF}"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8CA449-09A9-49C2-AA62-8DCE24C258D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088731E-7154-458E-B5D8-58C37341BAB2}">
      <dgm:prSet/>
      <dgm:spPr/>
      <dgm:t>
        <a:bodyPr/>
        <a:lstStyle/>
        <a:p>
          <a:r>
            <a:rPr lang="en-US" dirty="0"/>
            <a:t>Family Conflict</a:t>
          </a:r>
        </a:p>
      </dgm:t>
    </dgm:pt>
    <dgm:pt modelId="{200624C2-AF91-4470-9713-5F23D2C25754}" type="parTrans" cxnId="{3107EB15-1E90-4B3A-82B9-831F34D0D9DD}">
      <dgm:prSet/>
      <dgm:spPr/>
      <dgm:t>
        <a:bodyPr/>
        <a:lstStyle/>
        <a:p>
          <a:endParaRPr lang="en-US"/>
        </a:p>
      </dgm:t>
    </dgm:pt>
    <dgm:pt modelId="{7CFDF02A-FDDB-4743-B7AC-5A0E5D00D6A3}" type="sibTrans" cxnId="{3107EB15-1E90-4B3A-82B9-831F34D0D9DD}">
      <dgm:prSet/>
      <dgm:spPr/>
      <dgm:t>
        <a:bodyPr/>
        <a:lstStyle/>
        <a:p>
          <a:endParaRPr lang="en-US"/>
        </a:p>
      </dgm:t>
    </dgm:pt>
    <dgm:pt modelId="{0A2B6DD9-761B-4F10-9E48-491615CE8BA7}">
      <dgm:prSet/>
      <dgm:spPr/>
      <dgm:t>
        <a:bodyPr/>
        <a:lstStyle/>
        <a:p>
          <a:r>
            <a:rPr lang="en-US" dirty="0"/>
            <a:t>Low Parental Monitoring</a:t>
          </a:r>
        </a:p>
      </dgm:t>
    </dgm:pt>
    <dgm:pt modelId="{E7F075D1-70B6-41F6-9E17-DE9033E604CA}" type="parTrans" cxnId="{E6BA4D54-21DD-46B8-BC8C-3386A5CB3ACE}">
      <dgm:prSet/>
      <dgm:spPr/>
      <dgm:t>
        <a:bodyPr/>
        <a:lstStyle/>
        <a:p>
          <a:endParaRPr lang="en-US"/>
        </a:p>
      </dgm:t>
    </dgm:pt>
    <dgm:pt modelId="{CCB92463-3655-4D8F-8127-1DC0CFA5E4FE}" type="sibTrans" cxnId="{E6BA4D54-21DD-46B8-BC8C-3386A5CB3ACE}">
      <dgm:prSet/>
      <dgm:spPr/>
      <dgm:t>
        <a:bodyPr/>
        <a:lstStyle/>
        <a:p>
          <a:endParaRPr lang="en-US"/>
        </a:p>
      </dgm:t>
    </dgm:pt>
    <dgm:pt modelId="{5FAB5C11-A8C1-4158-B203-4FA0059C36B1}">
      <dgm:prSet/>
      <dgm:spPr/>
      <dgm:t>
        <a:bodyPr/>
        <a:lstStyle/>
        <a:p>
          <a:r>
            <a:rPr lang="en-US" dirty="0"/>
            <a:t>Clusters of Suicides: Contagion or Copycat Suicides</a:t>
          </a:r>
        </a:p>
      </dgm:t>
    </dgm:pt>
    <dgm:pt modelId="{C34B907C-5753-4B7B-998A-1C0561846562}" type="parTrans" cxnId="{805D69D5-386B-4270-94DD-D71E26A5ACA3}">
      <dgm:prSet/>
      <dgm:spPr/>
      <dgm:t>
        <a:bodyPr/>
        <a:lstStyle/>
        <a:p>
          <a:endParaRPr lang="en-US"/>
        </a:p>
      </dgm:t>
    </dgm:pt>
    <dgm:pt modelId="{513B98A2-0E1C-461B-A85C-E2C4F8BE6508}" type="sibTrans" cxnId="{805D69D5-386B-4270-94DD-D71E26A5ACA3}">
      <dgm:prSet/>
      <dgm:spPr/>
      <dgm:t>
        <a:bodyPr/>
        <a:lstStyle/>
        <a:p>
          <a:endParaRPr lang="en-US"/>
        </a:p>
      </dgm:t>
    </dgm:pt>
    <dgm:pt modelId="{53E2E033-2FF6-499C-A8FE-6D99049CFA32}">
      <dgm:prSet/>
      <dgm:spPr/>
      <dgm:t>
        <a:bodyPr/>
        <a:lstStyle/>
        <a:p>
          <a:r>
            <a:rPr lang="en-US" dirty="0"/>
            <a:t>Teens at highest risk due to immature prefrontal cortex</a:t>
          </a:r>
        </a:p>
      </dgm:t>
    </dgm:pt>
    <dgm:pt modelId="{424B16ED-03DD-479A-ADB1-B7495077ABBA}" type="parTrans" cxnId="{36BEF8B3-3E7E-4D62-B5FF-EFD305116535}">
      <dgm:prSet/>
      <dgm:spPr/>
      <dgm:t>
        <a:bodyPr/>
        <a:lstStyle/>
        <a:p>
          <a:endParaRPr lang="en-US"/>
        </a:p>
      </dgm:t>
    </dgm:pt>
    <dgm:pt modelId="{8F9154C2-D4AD-42D7-8AEF-E7C88020566B}" type="sibTrans" cxnId="{36BEF8B3-3E7E-4D62-B5FF-EFD305116535}">
      <dgm:prSet/>
      <dgm:spPr/>
      <dgm:t>
        <a:bodyPr/>
        <a:lstStyle/>
        <a:p>
          <a:endParaRPr lang="en-US"/>
        </a:p>
      </dgm:t>
    </dgm:pt>
    <dgm:pt modelId="{7ADB9A13-1986-174A-8910-B053E2115B05}" type="pres">
      <dgm:prSet presAssocID="{A78CA449-09A9-49C2-AA62-8DCE24C258DE}" presName="linear" presStyleCnt="0">
        <dgm:presLayoutVars>
          <dgm:animLvl val="lvl"/>
          <dgm:resizeHandles val="exact"/>
        </dgm:presLayoutVars>
      </dgm:prSet>
      <dgm:spPr/>
    </dgm:pt>
    <dgm:pt modelId="{E2100A62-AA8A-0348-B760-71698FE693E1}" type="pres">
      <dgm:prSet presAssocID="{9088731E-7154-458E-B5D8-58C37341BAB2}" presName="parentText" presStyleLbl="node1" presStyleIdx="0" presStyleCnt="3">
        <dgm:presLayoutVars>
          <dgm:chMax val="0"/>
          <dgm:bulletEnabled val="1"/>
        </dgm:presLayoutVars>
      </dgm:prSet>
      <dgm:spPr/>
    </dgm:pt>
    <dgm:pt modelId="{295D0AC0-09DD-8A4D-8821-180F97EE070B}" type="pres">
      <dgm:prSet presAssocID="{7CFDF02A-FDDB-4743-B7AC-5A0E5D00D6A3}" presName="spacer" presStyleCnt="0"/>
      <dgm:spPr/>
    </dgm:pt>
    <dgm:pt modelId="{9B49A71B-7493-6B40-BB55-8E5C652680DA}" type="pres">
      <dgm:prSet presAssocID="{0A2B6DD9-761B-4F10-9E48-491615CE8BA7}" presName="parentText" presStyleLbl="node1" presStyleIdx="1" presStyleCnt="3">
        <dgm:presLayoutVars>
          <dgm:chMax val="0"/>
          <dgm:bulletEnabled val="1"/>
        </dgm:presLayoutVars>
      </dgm:prSet>
      <dgm:spPr/>
    </dgm:pt>
    <dgm:pt modelId="{EA6382B7-B3A9-7E46-A15F-0F8E381A3BB4}" type="pres">
      <dgm:prSet presAssocID="{CCB92463-3655-4D8F-8127-1DC0CFA5E4FE}" presName="spacer" presStyleCnt="0"/>
      <dgm:spPr/>
    </dgm:pt>
    <dgm:pt modelId="{24D2D412-B317-0148-8675-F4229679C1D9}" type="pres">
      <dgm:prSet presAssocID="{5FAB5C11-A8C1-4158-B203-4FA0059C36B1}" presName="parentText" presStyleLbl="node1" presStyleIdx="2" presStyleCnt="3">
        <dgm:presLayoutVars>
          <dgm:chMax val="0"/>
          <dgm:bulletEnabled val="1"/>
        </dgm:presLayoutVars>
      </dgm:prSet>
      <dgm:spPr/>
    </dgm:pt>
    <dgm:pt modelId="{04786757-44A6-F641-B5AA-F624B85B4FDD}" type="pres">
      <dgm:prSet presAssocID="{5FAB5C11-A8C1-4158-B203-4FA0059C36B1}" presName="childText" presStyleLbl="revTx" presStyleIdx="0" presStyleCnt="1">
        <dgm:presLayoutVars>
          <dgm:bulletEnabled val="1"/>
        </dgm:presLayoutVars>
      </dgm:prSet>
      <dgm:spPr/>
    </dgm:pt>
  </dgm:ptLst>
  <dgm:cxnLst>
    <dgm:cxn modelId="{3107EB15-1E90-4B3A-82B9-831F34D0D9DD}" srcId="{A78CA449-09A9-49C2-AA62-8DCE24C258DE}" destId="{9088731E-7154-458E-B5D8-58C37341BAB2}" srcOrd="0" destOrd="0" parTransId="{200624C2-AF91-4470-9713-5F23D2C25754}" sibTransId="{7CFDF02A-FDDB-4743-B7AC-5A0E5D00D6A3}"/>
    <dgm:cxn modelId="{8C0F1C40-5AF6-354A-8510-F18A4EF29BDA}" type="presOf" srcId="{53E2E033-2FF6-499C-A8FE-6D99049CFA32}" destId="{04786757-44A6-F641-B5AA-F624B85B4FDD}" srcOrd="0" destOrd="0" presId="urn:microsoft.com/office/officeart/2005/8/layout/vList2"/>
    <dgm:cxn modelId="{E6BA4D54-21DD-46B8-BC8C-3386A5CB3ACE}" srcId="{A78CA449-09A9-49C2-AA62-8DCE24C258DE}" destId="{0A2B6DD9-761B-4F10-9E48-491615CE8BA7}" srcOrd="1" destOrd="0" parTransId="{E7F075D1-70B6-41F6-9E17-DE9033E604CA}" sibTransId="{CCB92463-3655-4D8F-8127-1DC0CFA5E4FE}"/>
    <dgm:cxn modelId="{FFF8497C-4BC7-F946-87E5-5C72F8B10897}" type="presOf" srcId="{9088731E-7154-458E-B5D8-58C37341BAB2}" destId="{E2100A62-AA8A-0348-B760-71698FE693E1}" srcOrd="0" destOrd="0" presId="urn:microsoft.com/office/officeart/2005/8/layout/vList2"/>
    <dgm:cxn modelId="{D32EEEB3-2E63-D44F-8AFA-258DA44CEB21}" type="presOf" srcId="{A78CA449-09A9-49C2-AA62-8DCE24C258DE}" destId="{7ADB9A13-1986-174A-8910-B053E2115B05}" srcOrd="0" destOrd="0" presId="urn:microsoft.com/office/officeart/2005/8/layout/vList2"/>
    <dgm:cxn modelId="{36BEF8B3-3E7E-4D62-B5FF-EFD305116535}" srcId="{5FAB5C11-A8C1-4158-B203-4FA0059C36B1}" destId="{53E2E033-2FF6-499C-A8FE-6D99049CFA32}" srcOrd="0" destOrd="0" parTransId="{424B16ED-03DD-479A-ADB1-B7495077ABBA}" sibTransId="{8F9154C2-D4AD-42D7-8AEF-E7C88020566B}"/>
    <dgm:cxn modelId="{D0FEA5BD-14A1-3046-B201-EA103BDC8404}" type="presOf" srcId="{0A2B6DD9-761B-4F10-9E48-491615CE8BA7}" destId="{9B49A71B-7493-6B40-BB55-8E5C652680DA}" srcOrd="0" destOrd="0" presId="urn:microsoft.com/office/officeart/2005/8/layout/vList2"/>
    <dgm:cxn modelId="{805D69D5-386B-4270-94DD-D71E26A5ACA3}" srcId="{A78CA449-09A9-49C2-AA62-8DCE24C258DE}" destId="{5FAB5C11-A8C1-4158-B203-4FA0059C36B1}" srcOrd="2" destOrd="0" parTransId="{C34B907C-5753-4B7B-998A-1C0561846562}" sibTransId="{513B98A2-0E1C-461B-A85C-E2C4F8BE6508}"/>
    <dgm:cxn modelId="{A3FA37E2-1011-FC4F-B1FD-B7A5D04FD82C}" type="presOf" srcId="{5FAB5C11-A8C1-4158-B203-4FA0059C36B1}" destId="{24D2D412-B317-0148-8675-F4229679C1D9}" srcOrd="0" destOrd="0" presId="urn:microsoft.com/office/officeart/2005/8/layout/vList2"/>
    <dgm:cxn modelId="{CA555B2D-7A3C-4949-907A-9F8F8AC44235}" type="presParOf" srcId="{7ADB9A13-1986-174A-8910-B053E2115B05}" destId="{E2100A62-AA8A-0348-B760-71698FE693E1}" srcOrd="0" destOrd="0" presId="urn:microsoft.com/office/officeart/2005/8/layout/vList2"/>
    <dgm:cxn modelId="{384D0FDB-6C11-1746-9688-A78CB2B1EEB9}" type="presParOf" srcId="{7ADB9A13-1986-174A-8910-B053E2115B05}" destId="{295D0AC0-09DD-8A4D-8821-180F97EE070B}" srcOrd="1" destOrd="0" presId="urn:microsoft.com/office/officeart/2005/8/layout/vList2"/>
    <dgm:cxn modelId="{C450D61E-F582-EE4B-92E3-9BBC618DFF14}" type="presParOf" srcId="{7ADB9A13-1986-174A-8910-B053E2115B05}" destId="{9B49A71B-7493-6B40-BB55-8E5C652680DA}" srcOrd="2" destOrd="0" presId="urn:microsoft.com/office/officeart/2005/8/layout/vList2"/>
    <dgm:cxn modelId="{113FE6DF-E189-1E4A-954E-0FF442874D0C}" type="presParOf" srcId="{7ADB9A13-1986-174A-8910-B053E2115B05}" destId="{EA6382B7-B3A9-7E46-A15F-0F8E381A3BB4}" srcOrd="3" destOrd="0" presId="urn:microsoft.com/office/officeart/2005/8/layout/vList2"/>
    <dgm:cxn modelId="{FD4D610F-AE1C-6D4B-8919-C9D626A953D2}" type="presParOf" srcId="{7ADB9A13-1986-174A-8910-B053E2115B05}" destId="{24D2D412-B317-0148-8675-F4229679C1D9}" srcOrd="4" destOrd="0" presId="urn:microsoft.com/office/officeart/2005/8/layout/vList2"/>
    <dgm:cxn modelId="{FAE13F9B-F549-B144-8134-FBEA259836FB}" type="presParOf" srcId="{7ADB9A13-1986-174A-8910-B053E2115B05}" destId="{04786757-44A6-F641-B5AA-F624B85B4FDD}"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6DFD912-1B22-437C-A4D4-2187F2D95A86}" type="doc">
      <dgm:prSet loTypeId="urn:microsoft.com/office/officeart/2016/7/layout/VerticalSolidActionList" loCatId="List" qsTypeId="urn:microsoft.com/office/officeart/2005/8/quickstyle/simple1" qsCatId="simple" csTypeId="urn:microsoft.com/office/officeart/2005/8/colors/colorful2" csCatId="colorful"/>
      <dgm:spPr/>
      <dgm:t>
        <a:bodyPr/>
        <a:lstStyle/>
        <a:p>
          <a:endParaRPr lang="en-US"/>
        </a:p>
      </dgm:t>
    </dgm:pt>
    <dgm:pt modelId="{7A4DB34B-A603-4A09-AD8B-DC4CB98C9B0C}">
      <dgm:prSet/>
      <dgm:spPr/>
      <dgm:t>
        <a:bodyPr/>
        <a:lstStyle/>
        <a:p>
          <a:r>
            <a:rPr lang="en-US" dirty="0"/>
            <a:t>Identify</a:t>
          </a:r>
        </a:p>
      </dgm:t>
    </dgm:pt>
    <dgm:pt modelId="{711A98DA-9F78-4D82-9EE1-6ECA0B5F851C}" type="parTrans" cxnId="{F6F0961D-33E3-4FE5-8331-C025A520F744}">
      <dgm:prSet/>
      <dgm:spPr/>
      <dgm:t>
        <a:bodyPr/>
        <a:lstStyle/>
        <a:p>
          <a:endParaRPr lang="en-US"/>
        </a:p>
      </dgm:t>
    </dgm:pt>
    <dgm:pt modelId="{40D24FC9-5B81-4D36-A85E-930889C07672}" type="sibTrans" cxnId="{F6F0961D-33E3-4FE5-8331-C025A520F744}">
      <dgm:prSet/>
      <dgm:spPr/>
      <dgm:t>
        <a:bodyPr/>
        <a:lstStyle/>
        <a:p>
          <a:endParaRPr lang="en-US"/>
        </a:p>
      </dgm:t>
    </dgm:pt>
    <dgm:pt modelId="{6BC9FD9B-EF9C-42F9-BDC7-C45D3A950EA4}">
      <dgm:prSet/>
      <dgm:spPr/>
      <dgm:t>
        <a:bodyPr/>
        <a:lstStyle/>
        <a:p>
          <a:r>
            <a:rPr lang="en-US" dirty="0"/>
            <a:t>Identify evidence-based practice suicide risk assessment tools.</a:t>
          </a:r>
        </a:p>
      </dgm:t>
    </dgm:pt>
    <dgm:pt modelId="{52394847-60BB-4189-9AD9-E5C22F3F2CA6}" type="parTrans" cxnId="{5E0AA2C6-A5C8-4B1D-9A3C-53CA27F9AD5A}">
      <dgm:prSet/>
      <dgm:spPr/>
      <dgm:t>
        <a:bodyPr/>
        <a:lstStyle/>
        <a:p>
          <a:endParaRPr lang="en-US"/>
        </a:p>
      </dgm:t>
    </dgm:pt>
    <dgm:pt modelId="{54B8644A-5563-4373-82C0-92CB292E725D}" type="sibTrans" cxnId="{5E0AA2C6-A5C8-4B1D-9A3C-53CA27F9AD5A}">
      <dgm:prSet/>
      <dgm:spPr/>
      <dgm:t>
        <a:bodyPr/>
        <a:lstStyle/>
        <a:p>
          <a:endParaRPr lang="en-US"/>
        </a:p>
      </dgm:t>
    </dgm:pt>
    <dgm:pt modelId="{7643BB42-1D97-4A69-859E-7FC8A9CC4F28}">
      <dgm:prSet/>
      <dgm:spPr/>
      <dgm:t>
        <a:bodyPr/>
        <a:lstStyle/>
        <a:p>
          <a:r>
            <a:rPr lang="en-US" dirty="0"/>
            <a:t>Discuss</a:t>
          </a:r>
        </a:p>
      </dgm:t>
    </dgm:pt>
    <dgm:pt modelId="{F8DEE36A-065F-4A2B-9F88-5AF5096BAFA6}" type="parTrans" cxnId="{5FD3F51E-5578-4F01-8983-CFB10BAD2355}">
      <dgm:prSet/>
      <dgm:spPr/>
      <dgm:t>
        <a:bodyPr/>
        <a:lstStyle/>
        <a:p>
          <a:endParaRPr lang="en-US"/>
        </a:p>
      </dgm:t>
    </dgm:pt>
    <dgm:pt modelId="{C0BD7454-4BBC-4F86-9DC6-B8B091046E81}" type="sibTrans" cxnId="{5FD3F51E-5578-4F01-8983-CFB10BAD2355}">
      <dgm:prSet/>
      <dgm:spPr/>
      <dgm:t>
        <a:bodyPr/>
        <a:lstStyle/>
        <a:p>
          <a:endParaRPr lang="en-US"/>
        </a:p>
      </dgm:t>
    </dgm:pt>
    <dgm:pt modelId="{D1640160-8A73-4F16-8B33-8F0B5E59F4B7}">
      <dgm:prSet/>
      <dgm:spPr/>
      <dgm:t>
        <a:bodyPr/>
        <a:lstStyle/>
        <a:p>
          <a:r>
            <a:rPr lang="en-US" dirty="0"/>
            <a:t>Discuss basic-level interventions to address suicidality in the hospital or in community settings.</a:t>
          </a:r>
        </a:p>
      </dgm:t>
    </dgm:pt>
    <dgm:pt modelId="{C9D957FC-4707-4FDE-8347-33130EAE3847}" type="parTrans" cxnId="{005953E3-5DD3-4E67-B7E1-8E3E13E50AFC}">
      <dgm:prSet/>
      <dgm:spPr/>
      <dgm:t>
        <a:bodyPr/>
        <a:lstStyle/>
        <a:p>
          <a:endParaRPr lang="en-US"/>
        </a:p>
      </dgm:t>
    </dgm:pt>
    <dgm:pt modelId="{D558EEB8-9A74-4C4E-8FEB-215A7096F491}" type="sibTrans" cxnId="{005953E3-5DD3-4E67-B7E1-8E3E13E50AFC}">
      <dgm:prSet/>
      <dgm:spPr/>
      <dgm:t>
        <a:bodyPr/>
        <a:lstStyle/>
        <a:p>
          <a:endParaRPr lang="en-US"/>
        </a:p>
      </dgm:t>
    </dgm:pt>
    <dgm:pt modelId="{1B6D2D5C-5644-43B7-BD05-7B204B3E69FB}">
      <dgm:prSet/>
      <dgm:spPr/>
      <dgm:t>
        <a:bodyPr/>
        <a:lstStyle/>
        <a:p>
          <a:r>
            <a:rPr lang="en-US" dirty="0"/>
            <a:t>Explain</a:t>
          </a:r>
        </a:p>
      </dgm:t>
    </dgm:pt>
    <dgm:pt modelId="{D8C76DC5-773C-4246-BB44-A4B31A27D6DC}" type="parTrans" cxnId="{F6F0E7ED-0D30-4238-A1B2-330E392038DD}">
      <dgm:prSet/>
      <dgm:spPr/>
      <dgm:t>
        <a:bodyPr/>
        <a:lstStyle/>
        <a:p>
          <a:endParaRPr lang="en-US"/>
        </a:p>
      </dgm:t>
    </dgm:pt>
    <dgm:pt modelId="{32FC6A95-1BEF-43D5-A64E-E3CDC85B25F3}" type="sibTrans" cxnId="{F6F0E7ED-0D30-4238-A1B2-330E392038DD}">
      <dgm:prSet/>
      <dgm:spPr/>
      <dgm:t>
        <a:bodyPr/>
        <a:lstStyle/>
        <a:p>
          <a:endParaRPr lang="en-US"/>
        </a:p>
      </dgm:t>
    </dgm:pt>
    <dgm:pt modelId="{B5A41077-69FD-4539-8634-959F8BFA238A}">
      <dgm:prSet/>
      <dgm:spPr/>
      <dgm:t>
        <a:bodyPr/>
        <a:lstStyle/>
        <a:p>
          <a:r>
            <a:rPr lang="en-US" dirty="0"/>
            <a:t>Explain key elements of suicide precautions and environmental safety factors in the hospital.</a:t>
          </a:r>
        </a:p>
      </dgm:t>
    </dgm:pt>
    <dgm:pt modelId="{486CDD3B-D83B-4E05-B860-77965B6BC129}" type="parTrans" cxnId="{4A0A7ADC-F7F7-4A91-A98A-4291FC1D990B}">
      <dgm:prSet/>
      <dgm:spPr/>
      <dgm:t>
        <a:bodyPr/>
        <a:lstStyle/>
        <a:p>
          <a:endParaRPr lang="en-US"/>
        </a:p>
      </dgm:t>
    </dgm:pt>
    <dgm:pt modelId="{D33AD116-8B56-468A-BF7D-3660C7DA0E5D}" type="sibTrans" cxnId="{4A0A7ADC-F7F7-4A91-A98A-4291FC1D990B}">
      <dgm:prSet/>
      <dgm:spPr/>
      <dgm:t>
        <a:bodyPr/>
        <a:lstStyle/>
        <a:p>
          <a:endParaRPr lang="en-US"/>
        </a:p>
      </dgm:t>
    </dgm:pt>
    <dgm:pt modelId="{097B6238-000F-4DE0-B43E-11036E4B82F6}">
      <dgm:prSet/>
      <dgm:spPr/>
      <dgm:t>
        <a:bodyPr/>
        <a:lstStyle/>
        <a:p>
          <a:r>
            <a:rPr lang="en-US" dirty="0"/>
            <a:t>Describe</a:t>
          </a:r>
        </a:p>
      </dgm:t>
    </dgm:pt>
    <dgm:pt modelId="{5313C847-A4CB-4726-BE36-7173D384F016}" type="parTrans" cxnId="{2EDF56D8-0BDE-4D27-8AD6-F6D1C15DD678}">
      <dgm:prSet/>
      <dgm:spPr/>
      <dgm:t>
        <a:bodyPr/>
        <a:lstStyle/>
        <a:p>
          <a:endParaRPr lang="en-US"/>
        </a:p>
      </dgm:t>
    </dgm:pt>
    <dgm:pt modelId="{0A2A796F-2BC7-481F-A26C-5E30589B9665}" type="sibTrans" cxnId="{2EDF56D8-0BDE-4D27-8AD6-F6D1C15DD678}">
      <dgm:prSet/>
      <dgm:spPr/>
      <dgm:t>
        <a:bodyPr/>
        <a:lstStyle/>
        <a:p>
          <a:endParaRPr lang="en-US"/>
        </a:p>
      </dgm:t>
    </dgm:pt>
    <dgm:pt modelId="{07F82E28-E31C-44EB-8832-71F32C4A7671}">
      <dgm:prSet/>
      <dgm:spPr/>
      <dgm:t>
        <a:bodyPr/>
        <a:lstStyle/>
        <a:p>
          <a:r>
            <a:rPr lang="en-US" dirty="0"/>
            <a:t>Describe three expected reactions a nurse may experience when working with patients who have suicidal ideation.</a:t>
          </a:r>
        </a:p>
      </dgm:t>
    </dgm:pt>
    <dgm:pt modelId="{84BF75A5-1515-4F22-BA9F-6C53EBB015FA}" type="parTrans" cxnId="{9D111291-9486-4822-B501-C1EAA973A33D}">
      <dgm:prSet/>
      <dgm:spPr/>
      <dgm:t>
        <a:bodyPr/>
        <a:lstStyle/>
        <a:p>
          <a:endParaRPr lang="en-US"/>
        </a:p>
      </dgm:t>
    </dgm:pt>
    <dgm:pt modelId="{2277A975-0D46-47F4-BE46-D7453EE72A7C}" type="sibTrans" cxnId="{9D111291-9486-4822-B501-C1EAA973A33D}">
      <dgm:prSet/>
      <dgm:spPr/>
      <dgm:t>
        <a:bodyPr/>
        <a:lstStyle/>
        <a:p>
          <a:endParaRPr lang="en-US"/>
        </a:p>
      </dgm:t>
    </dgm:pt>
    <dgm:pt modelId="{959D9238-F4A6-492B-9F56-B4E6F515E721}">
      <dgm:prSet/>
      <dgm:spPr/>
      <dgm:t>
        <a:bodyPr/>
        <a:lstStyle/>
        <a:p>
          <a:r>
            <a:rPr lang="en-US" dirty="0"/>
            <a:t>Identify</a:t>
          </a:r>
        </a:p>
      </dgm:t>
    </dgm:pt>
    <dgm:pt modelId="{46A1EA1F-CFB2-4ECE-88FB-6E14704EF622}" type="parTrans" cxnId="{3BB4CF65-23B5-4EB9-A9E0-E70D7D233A03}">
      <dgm:prSet/>
      <dgm:spPr/>
      <dgm:t>
        <a:bodyPr/>
        <a:lstStyle/>
        <a:p>
          <a:endParaRPr lang="en-US"/>
        </a:p>
      </dgm:t>
    </dgm:pt>
    <dgm:pt modelId="{6DDAE592-C1A1-4AEE-8AC2-E4EF4FA2C5BB}" type="sibTrans" cxnId="{3BB4CF65-23B5-4EB9-A9E0-E70D7D233A03}">
      <dgm:prSet/>
      <dgm:spPr/>
      <dgm:t>
        <a:bodyPr/>
        <a:lstStyle/>
        <a:p>
          <a:endParaRPr lang="en-US"/>
        </a:p>
      </dgm:t>
    </dgm:pt>
    <dgm:pt modelId="{C1753831-E2BE-4E48-8676-8FB588633D8A}">
      <dgm:prSet/>
      <dgm:spPr/>
      <dgm:t>
        <a:bodyPr/>
        <a:lstStyle/>
        <a:p>
          <a:r>
            <a:rPr lang="en-US" dirty="0"/>
            <a:t>Identify biological treatments and psychological therapies for patients with suicidal ideation.</a:t>
          </a:r>
        </a:p>
      </dgm:t>
    </dgm:pt>
    <dgm:pt modelId="{72C237CE-A024-4A82-8DA0-B6767EFD34D4}" type="parTrans" cxnId="{79C6B122-A1F2-4139-87F1-DB8BE631EE4D}">
      <dgm:prSet/>
      <dgm:spPr/>
      <dgm:t>
        <a:bodyPr/>
        <a:lstStyle/>
        <a:p>
          <a:endParaRPr lang="en-US"/>
        </a:p>
      </dgm:t>
    </dgm:pt>
    <dgm:pt modelId="{7A4D739E-39C3-44F5-AC79-D5F332AAAA53}" type="sibTrans" cxnId="{79C6B122-A1F2-4139-87F1-DB8BE631EE4D}">
      <dgm:prSet/>
      <dgm:spPr/>
      <dgm:t>
        <a:bodyPr/>
        <a:lstStyle/>
        <a:p>
          <a:endParaRPr lang="en-US"/>
        </a:p>
      </dgm:t>
    </dgm:pt>
    <dgm:pt modelId="{C43B6DF5-A048-AB48-99EB-C6B24B343EAD}" type="pres">
      <dgm:prSet presAssocID="{36DFD912-1B22-437C-A4D4-2187F2D95A86}" presName="Name0" presStyleCnt="0">
        <dgm:presLayoutVars>
          <dgm:dir/>
          <dgm:animLvl val="lvl"/>
          <dgm:resizeHandles val="exact"/>
        </dgm:presLayoutVars>
      </dgm:prSet>
      <dgm:spPr/>
    </dgm:pt>
    <dgm:pt modelId="{9F9561C7-0E16-4549-9CAB-1DFB84DFEC3F}" type="pres">
      <dgm:prSet presAssocID="{7A4DB34B-A603-4A09-AD8B-DC4CB98C9B0C}" presName="linNode" presStyleCnt="0"/>
      <dgm:spPr/>
    </dgm:pt>
    <dgm:pt modelId="{A8F16791-53B4-FD4B-A453-7CA3A269D7C1}" type="pres">
      <dgm:prSet presAssocID="{7A4DB34B-A603-4A09-AD8B-DC4CB98C9B0C}" presName="parentText" presStyleLbl="alignNode1" presStyleIdx="0" presStyleCnt="5">
        <dgm:presLayoutVars>
          <dgm:chMax val="1"/>
          <dgm:bulletEnabled/>
        </dgm:presLayoutVars>
      </dgm:prSet>
      <dgm:spPr/>
    </dgm:pt>
    <dgm:pt modelId="{C53B4A64-66E0-7C4C-9285-0936323ACB41}" type="pres">
      <dgm:prSet presAssocID="{7A4DB34B-A603-4A09-AD8B-DC4CB98C9B0C}" presName="descendantText" presStyleLbl="alignAccFollowNode1" presStyleIdx="0" presStyleCnt="5">
        <dgm:presLayoutVars>
          <dgm:bulletEnabled/>
        </dgm:presLayoutVars>
      </dgm:prSet>
      <dgm:spPr/>
    </dgm:pt>
    <dgm:pt modelId="{50D80186-64CF-3941-8615-BE885592BEC0}" type="pres">
      <dgm:prSet presAssocID="{40D24FC9-5B81-4D36-A85E-930889C07672}" presName="sp" presStyleCnt="0"/>
      <dgm:spPr/>
    </dgm:pt>
    <dgm:pt modelId="{75CE4E0E-8EFD-0341-B991-5943F2491403}" type="pres">
      <dgm:prSet presAssocID="{7643BB42-1D97-4A69-859E-7FC8A9CC4F28}" presName="linNode" presStyleCnt="0"/>
      <dgm:spPr/>
    </dgm:pt>
    <dgm:pt modelId="{84821DBC-2FA0-DD49-B00B-E93B5435BD7A}" type="pres">
      <dgm:prSet presAssocID="{7643BB42-1D97-4A69-859E-7FC8A9CC4F28}" presName="parentText" presStyleLbl="alignNode1" presStyleIdx="1" presStyleCnt="5">
        <dgm:presLayoutVars>
          <dgm:chMax val="1"/>
          <dgm:bulletEnabled/>
        </dgm:presLayoutVars>
      </dgm:prSet>
      <dgm:spPr/>
    </dgm:pt>
    <dgm:pt modelId="{6908EBB3-6845-EB4D-93D4-C506CAD6A2A6}" type="pres">
      <dgm:prSet presAssocID="{7643BB42-1D97-4A69-859E-7FC8A9CC4F28}" presName="descendantText" presStyleLbl="alignAccFollowNode1" presStyleIdx="1" presStyleCnt="5">
        <dgm:presLayoutVars>
          <dgm:bulletEnabled/>
        </dgm:presLayoutVars>
      </dgm:prSet>
      <dgm:spPr/>
    </dgm:pt>
    <dgm:pt modelId="{3F3FC970-6E7B-C145-A334-FAC9AADC8CED}" type="pres">
      <dgm:prSet presAssocID="{C0BD7454-4BBC-4F86-9DC6-B8B091046E81}" presName="sp" presStyleCnt="0"/>
      <dgm:spPr/>
    </dgm:pt>
    <dgm:pt modelId="{DA7EA680-18F3-CA40-B405-273BD1374EFA}" type="pres">
      <dgm:prSet presAssocID="{1B6D2D5C-5644-43B7-BD05-7B204B3E69FB}" presName="linNode" presStyleCnt="0"/>
      <dgm:spPr/>
    </dgm:pt>
    <dgm:pt modelId="{1B4263CF-21E2-014D-A831-62B4813D8969}" type="pres">
      <dgm:prSet presAssocID="{1B6D2D5C-5644-43B7-BD05-7B204B3E69FB}" presName="parentText" presStyleLbl="alignNode1" presStyleIdx="2" presStyleCnt="5">
        <dgm:presLayoutVars>
          <dgm:chMax val="1"/>
          <dgm:bulletEnabled/>
        </dgm:presLayoutVars>
      </dgm:prSet>
      <dgm:spPr/>
    </dgm:pt>
    <dgm:pt modelId="{6419C016-7310-5540-AFBA-8A06DB0F34C1}" type="pres">
      <dgm:prSet presAssocID="{1B6D2D5C-5644-43B7-BD05-7B204B3E69FB}" presName="descendantText" presStyleLbl="alignAccFollowNode1" presStyleIdx="2" presStyleCnt="5">
        <dgm:presLayoutVars>
          <dgm:bulletEnabled/>
        </dgm:presLayoutVars>
      </dgm:prSet>
      <dgm:spPr/>
    </dgm:pt>
    <dgm:pt modelId="{AC37DE3D-E1E0-0B44-AA92-25754632651F}" type="pres">
      <dgm:prSet presAssocID="{32FC6A95-1BEF-43D5-A64E-E3CDC85B25F3}" presName="sp" presStyleCnt="0"/>
      <dgm:spPr/>
    </dgm:pt>
    <dgm:pt modelId="{13E2A193-58E5-5E4D-9316-BB698697B88F}" type="pres">
      <dgm:prSet presAssocID="{097B6238-000F-4DE0-B43E-11036E4B82F6}" presName="linNode" presStyleCnt="0"/>
      <dgm:spPr/>
    </dgm:pt>
    <dgm:pt modelId="{02F64770-C5FE-0A4C-AC71-1AC04BE8B4A1}" type="pres">
      <dgm:prSet presAssocID="{097B6238-000F-4DE0-B43E-11036E4B82F6}" presName="parentText" presStyleLbl="alignNode1" presStyleIdx="3" presStyleCnt="5">
        <dgm:presLayoutVars>
          <dgm:chMax val="1"/>
          <dgm:bulletEnabled/>
        </dgm:presLayoutVars>
      </dgm:prSet>
      <dgm:spPr/>
    </dgm:pt>
    <dgm:pt modelId="{9F611C0A-60E9-CB41-A217-9AD1C75E0402}" type="pres">
      <dgm:prSet presAssocID="{097B6238-000F-4DE0-B43E-11036E4B82F6}" presName="descendantText" presStyleLbl="alignAccFollowNode1" presStyleIdx="3" presStyleCnt="5">
        <dgm:presLayoutVars>
          <dgm:bulletEnabled/>
        </dgm:presLayoutVars>
      </dgm:prSet>
      <dgm:spPr/>
    </dgm:pt>
    <dgm:pt modelId="{03FB7E96-AD65-BB44-AB3F-8412BCB646BF}" type="pres">
      <dgm:prSet presAssocID="{0A2A796F-2BC7-481F-A26C-5E30589B9665}" presName="sp" presStyleCnt="0"/>
      <dgm:spPr/>
    </dgm:pt>
    <dgm:pt modelId="{DC72C5FE-0508-5E49-AD8B-21762AFEBF25}" type="pres">
      <dgm:prSet presAssocID="{959D9238-F4A6-492B-9F56-B4E6F515E721}" presName="linNode" presStyleCnt="0"/>
      <dgm:spPr/>
    </dgm:pt>
    <dgm:pt modelId="{1CC20830-B269-EB4F-8576-A77F7A757872}" type="pres">
      <dgm:prSet presAssocID="{959D9238-F4A6-492B-9F56-B4E6F515E721}" presName="parentText" presStyleLbl="alignNode1" presStyleIdx="4" presStyleCnt="5">
        <dgm:presLayoutVars>
          <dgm:chMax val="1"/>
          <dgm:bulletEnabled/>
        </dgm:presLayoutVars>
      </dgm:prSet>
      <dgm:spPr/>
    </dgm:pt>
    <dgm:pt modelId="{D39B52E6-F4E5-884B-98EF-611FB94CA49C}" type="pres">
      <dgm:prSet presAssocID="{959D9238-F4A6-492B-9F56-B4E6F515E721}" presName="descendantText" presStyleLbl="alignAccFollowNode1" presStyleIdx="4" presStyleCnt="5">
        <dgm:presLayoutVars>
          <dgm:bulletEnabled/>
        </dgm:presLayoutVars>
      </dgm:prSet>
      <dgm:spPr/>
    </dgm:pt>
  </dgm:ptLst>
  <dgm:cxnLst>
    <dgm:cxn modelId="{AC63E417-5CA3-7A43-B580-66EDC07D886C}" type="presOf" srcId="{B5A41077-69FD-4539-8634-959F8BFA238A}" destId="{6419C016-7310-5540-AFBA-8A06DB0F34C1}" srcOrd="0" destOrd="0" presId="urn:microsoft.com/office/officeart/2016/7/layout/VerticalSolidActionList"/>
    <dgm:cxn modelId="{F6F0961D-33E3-4FE5-8331-C025A520F744}" srcId="{36DFD912-1B22-437C-A4D4-2187F2D95A86}" destId="{7A4DB34B-A603-4A09-AD8B-DC4CB98C9B0C}" srcOrd="0" destOrd="0" parTransId="{711A98DA-9F78-4D82-9EE1-6ECA0B5F851C}" sibTransId="{40D24FC9-5B81-4D36-A85E-930889C07672}"/>
    <dgm:cxn modelId="{5FD3F51E-5578-4F01-8983-CFB10BAD2355}" srcId="{36DFD912-1B22-437C-A4D4-2187F2D95A86}" destId="{7643BB42-1D97-4A69-859E-7FC8A9CC4F28}" srcOrd="1" destOrd="0" parTransId="{F8DEE36A-065F-4A2B-9F88-5AF5096BAFA6}" sibTransId="{C0BD7454-4BBC-4F86-9DC6-B8B091046E81}"/>
    <dgm:cxn modelId="{79C6B122-A1F2-4139-87F1-DB8BE631EE4D}" srcId="{959D9238-F4A6-492B-9F56-B4E6F515E721}" destId="{C1753831-E2BE-4E48-8676-8FB588633D8A}" srcOrd="0" destOrd="0" parTransId="{72C237CE-A024-4A82-8DA0-B6767EFD34D4}" sibTransId="{7A4D739E-39C3-44F5-AC79-D5F332AAAA53}"/>
    <dgm:cxn modelId="{8257AB51-03A7-AB49-984D-8DDD7059DE12}" type="presOf" srcId="{097B6238-000F-4DE0-B43E-11036E4B82F6}" destId="{02F64770-C5FE-0A4C-AC71-1AC04BE8B4A1}" srcOrd="0" destOrd="0" presId="urn:microsoft.com/office/officeart/2016/7/layout/VerticalSolidActionList"/>
    <dgm:cxn modelId="{8FE49F60-945A-554E-BC8D-B7F024E69AA4}" type="presOf" srcId="{1B6D2D5C-5644-43B7-BD05-7B204B3E69FB}" destId="{1B4263CF-21E2-014D-A831-62B4813D8969}" srcOrd="0" destOrd="0" presId="urn:microsoft.com/office/officeart/2016/7/layout/VerticalSolidActionList"/>
    <dgm:cxn modelId="{3BB4CF65-23B5-4EB9-A9E0-E70D7D233A03}" srcId="{36DFD912-1B22-437C-A4D4-2187F2D95A86}" destId="{959D9238-F4A6-492B-9F56-B4E6F515E721}" srcOrd="4" destOrd="0" parTransId="{46A1EA1F-CFB2-4ECE-88FB-6E14704EF622}" sibTransId="{6DDAE592-C1A1-4AEE-8AC2-E4EF4FA2C5BB}"/>
    <dgm:cxn modelId="{4B1C086E-7005-844A-A8F8-5D5F7ECA9E8E}" type="presOf" srcId="{C1753831-E2BE-4E48-8676-8FB588633D8A}" destId="{D39B52E6-F4E5-884B-98EF-611FB94CA49C}" srcOrd="0" destOrd="0" presId="urn:microsoft.com/office/officeart/2016/7/layout/VerticalSolidActionList"/>
    <dgm:cxn modelId="{6C8D3175-EE71-B44B-9841-19F0BA840081}" type="presOf" srcId="{7A4DB34B-A603-4A09-AD8B-DC4CB98C9B0C}" destId="{A8F16791-53B4-FD4B-A453-7CA3A269D7C1}" srcOrd="0" destOrd="0" presId="urn:microsoft.com/office/officeart/2016/7/layout/VerticalSolidActionList"/>
    <dgm:cxn modelId="{517AC681-8532-7041-9C47-086D1F146ACB}" type="presOf" srcId="{07F82E28-E31C-44EB-8832-71F32C4A7671}" destId="{9F611C0A-60E9-CB41-A217-9AD1C75E0402}" srcOrd="0" destOrd="0" presId="urn:microsoft.com/office/officeart/2016/7/layout/VerticalSolidActionList"/>
    <dgm:cxn modelId="{FAF66C87-904B-9446-B60D-ADB5AE2E7385}" type="presOf" srcId="{36DFD912-1B22-437C-A4D4-2187F2D95A86}" destId="{C43B6DF5-A048-AB48-99EB-C6B24B343EAD}" srcOrd="0" destOrd="0" presId="urn:microsoft.com/office/officeart/2016/7/layout/VerticalSolidActionList"/>
    <dgm:cxn modelId="{9D111291-9486-4822-B501-C1EAA973A33D}" srcId="{097B6238-000F-4DE0-B43E-11036E4B82F6}" destId="{07F82E28-E31C-44EB-8832-71F32C4A7671}" srcOrd="0" destOrd="0" parTransId="{84BF75A5-1515-4F22-BA9F-6C53EBB015FA}" sibTransId="{2277A975-0D46-47F4-BE46-D7453EE72A7C}"/>
    <dgm:cxn modelId="{B03B5AA9-2A78-E94C-9092-C9C37449A81E}" type="presOf" srcId="{7643BB42-1D97-4A69-859E-7FC8A9CC4F28}" destId="{84821DBC-2FA0-DD49-B00B-E93B5435BD7A}" srcOrd="0" destOrd="0" presId="urn:microsoft.com/office/officeart/2016/7/layout/VerticalSolidActionList"/>
    <dgm:cxn modelId="{1066CFB2-C5B1-A74A-8C5F-293FE7F0261C}" type="presOf" srcId="{D1640160-8A73-4F16-8B33-8F0B5E59F4B7}" destId="{6908EBB3-6845-EB4D-93D4-C506CAD6A2A6}" srcOrd="0" destOrd="0" presId="urn:microsoft.com/office/officeart/2016/7/layout/VerticalSolidActionList"/>
    <dgm:cxn modelId="{F5789BC6-6465-3149-B31F-AB2061DCED8C}" type="presOf" srcId="{6BC9FD9B-EF9C-42F9-BDC7-C45D3A950EA4}" destId="{C53B4A64-66E0-7C4C-9285-0936323ACB41}" srcOrd="0" destOrd="0" presId="urn:microsoft.com/office/officeart/2016/7/layout/VerticalSolidActionList"/>
    <dgm:cxn modelId="{5E0AA2C6-A5C8-4B1D-9A3C-53CA27F9AD5A}" srcId="{7A4DB34B-A603-4A09-AD8B-DC4CB98C9B0C}" destId="{6BC9FD9B-EF9C-42F9-BDC7-C45D3A950EA4}" srcOrd="0" destOrd="0" parTransId="{52394847-60BB-4189-9AD9-E5C22F3F2CA6}" sibTransId="{54B8644A-5563-4373-82C0-92CB292E725D}"/>
    <dgm:cxn modelId="{2EDF56D8-0BDE-4D27-8AD6-F6D1C15DD678}" srcId="{36DFD912-1B22-437C-A4D4-2187F2D95A86}" destId="{097B6238-000F-4DE0-B43E-11036E4B82F6}" srcOrd="3" destOrd="0" parTransId="{5313C847-A4CB-4726-BE36-7173D384F016}" sibTransId="{0A2A796F-2BC7-481F-A26C-5E30589B9665}"/>
    <dgm:cxn modelId="{4A0A7ADC-F7F7-4A91-A98A-4291FC1D990B}" srcId="{1B6D2D5C-5644-43B7-BD05-7B204B3E69FB}" destId="{B5A41077-69FD-4539-8634-959F8BFA238A}" srcOrd="0" destOrd="0" parTransId="{486CDD3B-D83B-4E05-B860-77965B6BC129}" sibTransId="{D33AD116-8B56-468A-BF7D-3660C7DA0E5D}"/>
    <dgm:cxn modelId="{2EE322E1-21CE-6F4F-AB8E-1B2DE4C1A6C6}" type="presOf" srcId="{959D9238-F4A6-492B-9F56-B4E6F515E721}" destId="{1CC20830-B269-EB4F-8576-A77F7A757872}" srcOrd="0" destOrd="0" presId="urn:microsoft.com/office/officeart/2016/7/layout/VerticalSolidActionList"/>
    <dgm:cxn modelId="{005953E3-5DD3-4E67-B7E1-8E3E13E50AFC}" srcId="{7643BB42-1D97-4A69-859E-7FC8A9CC4F28}" destId="{D1640160-8A73-4F16-8B33-8F0B5E59F4B7}" srcOrd="0" destOrd="0" parTransId="{C9D957FC-4707-4FDE-8347-33130EAE3847}" sibTransId="{D558EEB8-9A74-4C4E-8FEB-215A7096F491}"/>
    <dgm:cxn modelId="{F6F0E7ED-0D30-4238-A1B2-330E392038DD}" srcId="{36DFD912-1B22-437C-A4D4-2187F2D95A86}" destId="{1B6D2D5C-5644-43B7-BD05-7B204B3E69FB}" srcOrd="2" destOrd="0" parTransId="{D8C76DC5-773C-4246-BB44-A4B31A27D6DC}" sibTransId="{32FC6A95-1BEF-43D5-A64E-E3CDC85B25F3}"/>
    <dgm:cxn modelId="{71F7B921-F2DE-2547-B4C7-0B6018E74986}" type="presParOf" srcId="{C43B6DF5-A048-AB48-99EB-C6B24B343EAD}" destId="{9F9561C7-0E16-4549-9CAB-1DFB84DFEC3F}" srcOrd="0" destOrd="0" presId="urn:microsoft.com/office/officeart/2016/7/layout/VerticalSolidActionList"/>
    <dgm:cxn modelId="{09FE848C-E0A6-E84C-9AE7-357B8F3924F7}" type="presParOf" srcId="{9F9561C7-0E16-4549-9CAB-1DFB84DFEC3F}" destId="{A8F16791-53B4-FD4B-A453-7CA3A269D7C1}" srcOrd="0" destOrd="0" presId="urn:microsoft.com/office/officeart/2016/7/layout/VerticalSolidActionList"/>
    <dgm:cxn modelId="{C72BEF0E-14EA-E048-9A4F-75D4B20F70B5}" type="presParOf" srcId="{9F9561C7-0E16-4549-9CAB-1DFB84DFEC3F}" destId="{C53B4A64-66E0-7C4C-9285-0936323ACB41}" srcOrd="1" destOrd="0" presId="urn:microsoft.com/office/officeart/2016/7/layout/VerticalSolidActionList"/>
    <dgm:cxn modelId="{3AA8512E-A6F4-8F4B-94A8-89EADA13441D}" type="presParOf" srcId="{C43B6DF5-A048-AB48-99EB-C6B24B343EAD}" destId="{50D80186-64CF-3941-8615-BE885592BEC0}" srcOrd="1" destOrd="0" presId="urn:microsoft.com/office/officeart/2016/7/layout/VerticalSolidActionList"/>
    <dgm:cxn modelId="{552B39ED-2D77-944E-BDBC-E3F0E110D2CC}" type="presParOf" srcId="{C43B6DF5-A048-AB48-99EB-C6B24B343EAD}" destId="{75CE4E0E-8EFD-0341-B991-5943F2491403}" srcOrd="2" destOrd="0" presId="urn:microsoft.com/office/officeart/2016/7/layout/VerticalSolidActionList"/>
    <dgm:cxn modelId="{382A5645-73F5-2249-9DD7-018DDC1390BB}" type="presParOf" srcId="{75CE4E0E-8EFD-0341-B991-5943F2491403}" destId="{84821DBC-2FA0-DD49-B00B-E93B5435BD7A}" srcOrd="0" destOrd="0" presId="urn:microsoft.com/office/officeart/2016/7/layout/VerticalSolidActionList"/>
    <dgm:cxn modelId="{08A51EE6-5736-5240-9B36-0FA8D13DA53A}" type="presParOf" srcId="{75CE4E0E-8EFD-0341-B991-5943F2491403}" destId="{6908EBB3-6845-EB4D-93D4-C506CAD6A2A6}" srcOrd="1" destOrd="0" presId="urn:microsoft.com/office/officeart/2016/7/layout/VerticalSolidActionList"/>
    <dgm:cxn modelId="{F64AF3EE-434F-EB4C-BE52-4CB1BD5111A2}" type="presParOf" srcId="{C43B6DF5-A048-AB48-99EB-C6B24B343EAD}" destId="{3F3FC970-6E7B-C145-A334-FAC9AADC8CED}" srcOrd="3" destOrd="0" presId="urn:microsoft.com/office/officeart/2016/7/layout/VerticalSolidActionList"/>
    <dgm:cxn modelId="{7E0E48D2-2194-FD4B-B717-6B856FA1161E}" type="presParOf" srcId="{C43B6DF5-A048-AB48-99EB-C6B24B343EAD}" destId="{DA7EA680-18F3-CA40-B405-273BD1374EFA}" srcOrd="4" destOrd="0" presId="urn:microsoft.com/office/officeart/2016/7/layout/VerticalSolidActionList"/>
    <dgm:cxn modelId="{953E0139-F3AD-1F43-9433-87F8BBC1C41B}" type="presParOf" srcId="{DA7EA680-18F3-CA40-B405-273BD1374EFA}" destId="{1B4263CF-21E2-014D-A831-62B4813D8969}" srcOrd="0" destOrd="0" presId="urn:microsoft.com/office/officeart/2016/7/layout/VerticalSolidActionList"/>
    <dgm:cxn modelId="{AEC0E1B5-AEA9-9449-8B18-0E7F6A1145A1}" type="presParOf" srcId="{DA7EA680-18F3-CA40-B405-273BD1374EFA}" destId="{6419C016-7310-5540-AFBA-8A06DB0F34C1}" srcOrd="1" destOrd="0" presId="urn:microsoft.com/office/officeart/2016/7/layout/VerticalSolidActionList"/>
    <dgm:cxn modelId="{A33D3E96-A8C4-1341-9730-E029A043DAAE}" type="presParOf" srcId="{C43B6DF5-A048-AB48-99EB-C6B24B343EAD}" destId="{AC37DE3D-E1E0-0B44-AA92-25754632651F}" srcOrd="5" destOrd="0" presId="urn:microsoft.com/office/officeart/2016/7/layout/VerticalSolidActionList"/>
    <dgm:cxn modelId="{EB6FA1F6-FAB1-9746-83C0-8D65AAD33C0A}" type="presParOf" srcId="{C43B6DF5-A048-AB48-99EB-C6B24B343EAD}" destId="{13E2A193-58E5-5E4D-9316-BB698697B88F}" srcOrd="6" destOrd="0" presId="urn:microsoft.com/office/officeart/2016/7/layout/VerticalSolidActionList"/>
    <dgm:cxn modelId="{151FE8F3-AFC7-9741-A97F-D33E6655F133}" type="presParOf" srcId="{13E2A193-58E5-5E4D-9316-BB698697B88F}" destId="{02F64770-C5FE-0A4C-AC71-1AC04BE8B4A1}" srcOrd="0" destOrd="0" presId="urn:microsoft.com/office/officeart/2016/7/layout/VerticalSolidActionList"/>
    <dgm:cxn modelId="{BB907913-FA77-BB49-A581-7D61629AB8D0}" type="presParOf" srcId="{13E2A193-58E5-5E4D-9316-BB698697B88F}" destId="{9F611C0A-60E9-CB41-A217-9AD1C75E0402}" srcOrd="1" destOrd="0" presId="urn:microsoft.com/office/officeart/2016/7/layout/VerticalSolidActionList"/>
    <dgm:cxn modelId="{9346A088-D3CD-0341-8CFD-E70325B49A6D}" type="presParOf" srcId="{C43B6DF5-A048-AB48-99EB-C6B24B343EAD}" destId="{03FB7E96-AD65-BB44-AB3F-8412BCB646BF}" srcOrd="7" destOrd="0" presId="urn:microsoft.com/office/officeart/2016/7/layout/VerticalSolidActionList"/>
    <dgm:cxn modelId="{AA0807FF-8CF1-F848-B786-11EE355E9709}" type="presParOf" srcId="{C43B6DF5-A048-AB48-99EB-C6B24B343EAD}" destId="{DC72C5FE-0508-5E49-AD8B-21762AFEBF25}" srcOrd="8" destOrd="0" presId="urn:microsoft.com/office/officeart/2016/7/layout/VerticalSolidActionList"/>
    <dgm:cxn modelId="{F3E30E57-E968-B74E-BCCF-295EDA8B818D}" type="presParOf" srcId="{DC72C5FE-0508-5E49-AD8B-21762AFEBF25}" destId="{1CC20830-B269-EB4F-8576-A77F7A757872}" srcOrd="0" destOrd="0" presId="urn:microsoft.com/office/officeart/2016/7/layout/VerticalSolidActionList"/>
    <dgm:cxn modelId="{5A976492-A0AE-DF47-8D97-15DC54DEBEA7}" type="presParOf" srcId="{DC72C5FE-0508-5E49-AD8B-21762AFEBF25}" destId="{D39B52E6-F4E5-884B-98EF-611FB94CA49C}"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1F6005D-1AB7-42E4-A6CB-F2820D4CD79B}"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C64D8E4D-E787-46DF-8D18-F158DB3B53A9}">
      <dgm:prSet/>
      <dgm:spPr/>
      <dgm:t>
        <a:bodyPr/>
        <a:lstStyle/>
        <a:p>
          <a:r>
            <a:rPr lang="en-US" dirty="0"/>
            <a:t>Overt</a:t>
          </a:r>
        </a:p>
      </dgm:t>
    </dgm:pt>
    <dgm:pt modelId="{767A9F94-F9DE-40B2-BCE4-E6FE6FABA475}" type="parTrans" cxnId="{7C9AE82D-F52B-4225-9B9B-757E3F2FBDF7}">
      <dgm:prSet/>
      <dgm:spPr/>
      <dgm:t>
        <a:bodyPr/>
        <a:lstStyle/>
        <a:p>
          <a:endParaRPr lang="en-US"/>
        </a:p>
      </dgm:t>
    </dgm:pt>
    <dgm:pt modelId="{95AF2E27-6BB5-46E3-BEF5-F5B698689910}" type="sibTrans" cxnId="{7C9AE82D-F52B-4225-9B9B-757E3F2FBDF7}">
      <dgm:prSet/>
      <dgm:spPr/>
      <dgm:t>
        <a:bodyPr/>
        <a:lstStyle/>
        <a:p>
          <a:endParaRPr lang="en-US"/>
        </a:p>
      </dgm:t>
    </dgm:pt>
    <dgm:pt modelId="{680C78FE-785F-4C94-BC7E-39CC1B97EAC8}">
      <dgm:prSet custT="1"/>
      <dgm:spPr/>
      <dgm:t>
        <a:bodyPr/>
        <a:lstStyle/>
        <a:p>
          <a:r>
            <a:rPr lang="ja-JP" sz="2000"/>
            <a:t>“</a:t>
          </a:r>
          <a:r>
            <a:rPr lang="en-US" sz="2000" dirty="0"/>
            <a:t>I can't take it anymore.</a:t>
          </a:r>
          <a:r>
            <a:rPr lang="ja-JP" sz="2000"/>
            <a:t>”</a:t>
          </a:r>
          <a:endParaRPr lang="en-US" sz="2000" dirty="0"/>
        </a:p>
      </dgm:t>
    </dgm:pt>
    <dgm:pt modelId="{0AE6326E-F7D3-43C3-BD66-AC82CB4CF69C}" type="parTrans" cxnId="{EFBB6312-01F6-4101-8E19-589729364F3B}">
      <dgm:prSet/>
      <dgm:spPr/>
      <dgm:t>
        <a:bodyPr/>
        <a:lstStyle/>
        <a:p>
          <a:endParaRPr lang="en-US"/>
        </a:p>
      </dgm:t>
    </dgm:pt>
    <dgm:pt modelId="{696D6021-32F7-4076-BD8D-864C7778F4EC}" type="sibTrans" cxnId="{EFBB6312-01F6-4101-8E19-589729364F3B}">
      <dgm:prSet/>
      <dgm:spPr/>
      <dgm:t>
        <a:bodyPr/>
        <a:lstStyle/>
        <a:p>
          <a:endParaRPr lang="en-US"/>
        </a:p>
      </dgm:t>
    </dgm:pt>
    <dgm:pt modelId="{23619B81-DD3A-4429-BC30-798E46C2DDAA}">
      <dgm:prSet custT="1"/>
      <dgm:spPr/>
      <dgm:t>
        <a:bodyPr/>
        <a:lstStyle/>
        <a:p>
          <a:r>
            <a:rPr lang="ja-JP" sz="2000"/>
            <a:t>“</a:t>
          </a:r>
          <a:r>
            <a:rPr lang="en-US" sz="2000" dirty="0"/>
            <a:t>Life isn't worth living anymore.</a:t>
          </a:r>
          <a:r>
            <a:rPr lang="ja-JP" sz="2000"/>
            <a:t>”</a:t>
          </a:r>
          <a:endParaRPr lang="en-US" sz="2000" dirty="0"/>
        </a:p>
      </dgm:t>
    </dgm:pt>
    <dgm:pt modelId="{CEAB9633-9756-4679-BF01-148B53574B20}" type="parTrans" cxnId="{D9E54202-CD3F-4166-B9DF-047D9E2913C3}">
      <dgm:prSet/>
      <dgm:spPr/>
      <dgm:t>
        <a:bodyPr/>
        <a:lstStyle/>
        <a:p>
          <a:endParaRPr lang="en-US"/>
        </a:p>
      </dgm:t>
    </dgm:pt>
    <dgm:pt modelId="{84563AEE-D60D-440B-8685-02BEBD2A379A}" type="sibTrans" cxnId="{D9E54202-CD3F-4166-B9DF-047D9E2913C3}">
      <dgm:prSet/>
      <dgm:spPr/>
      <dgm:t>
        <a:bodyPr/>
        <a:lstStyle/>
        <a:p>
          <a:endParaRPr lang="en-US"/>
        </a:p>
      </dgm:t>
    </dgm:pt>
    <dgm:pt modelId="{FDDCEF88-CB31-45D3-8604-416BE0745AAF}">
      <dgm:prSet custT="1"/>
      <dgm:spPr/>
      <dgm:t>
        <a:bodyPr/>
        <a:lstStyle/>
        <a:p>
          <a:r>
            <a:rPr lang="ja-JP" sz="2000"/>
            <a:t>“</a:t>
          </a:r>
          <a:r>
            <a:rPr lang="en-US" sz="2000" dirty="0"/>
            <a:t>I wish I were dead.</a:t>
          </a:r>
          <a:r>
            <a:rPr lang="ja-JP" sz="2000"/>
            <a:t>”</a:t>
          </a:r>
          <a:endParaRPr lang="en-US" sz="2000" dirty="0"/>
        </a:p>
      </dgm:t>
    </dgm:pt>
    <dgm:pt modelId="{BC89BD49-2208-4CCB-99FA-298CF05C0885}" type="parTrans" cxnId="{FC2101D0-8921-49D1-8C53-46070F355190}">
      <dgm:prSet/>
      <dgm:spPr/>
      <dgm:t>
        <a:bodyPr/>
        <a:lstStyle/>
        <a:p>
          <a:endParaRPr lang="en-US"/>
        </a:p>
      </dgm:t>
    </dgm:pt>
    <dgm:pt modelId="{91F10001-D1BE-405F-A1B2-389512E48973}" type="sibTrans" cxnId="{FC2101D0-8921-49D1-8C53-46070F355190}">
      <dgm:prSet/>
      <dgm:spPr/>
      <dgm:t>
        <a:bodyPr/>
        <a:lstStyle/>
        <a:p>
          <a:endParaRPr lang="en-US"/>
        </a:p>
      </dgm:t>
    </dgm:pt>
    <dgm:pt modelId="{B0489484-EE20-4373-9F43-808ECD14A41C}">
      <dgm:prSet custT="1"/>
      <dgm:spPr/>
      <dgm:t>
        <a:bodyPr/>
        <a:lstStyle/>
        <a:p>
          <a:r>
            <a:rPr lang="ja-JP" sz="2000"/>
            <a:t>“</a:t>
          </a:r>
          <a:r>
            <a:rPr lang="en-US" sz="2000" dirty="0"/>
            <a:t>Everyone would be better off if I died.</a:t>
          </a:r>
          <a:r>
            <a:rPr lang="ja-JP" sz="2000"/>
            <a:t>”</a:t>
          </a:r>
          <a:endParaRPr lang="en-US" sz="2000" dirty="0"/>
        </a:p>
      </dgm:t>
    </dgm:pt>
    <dgm:pt modelId="{61DC82E6-5359-4177-90D3-70C8CC85F4F7}" type="parTrans" cxnId="{009145D4-2AEA-4DF9-8B4A-D10337140D06}">
      <dgm:prSet/>
      <dgm:spPr/>
      <dgm:t>
        <a:bodyPr/>
        <a:lstStyle/>
        <a:p>
          <a:endParaRPr lang="en-US"/>
        </a:p>
      </dgm:t>
    </dgm:pt>
    <dgm:pt modelId="{3F58CEC9-4708-45A4-81F1-8ED334DD387C}" type="sibTrans" cxnId="{009145D4-2AEA-4DF9-8B4A-D10337140D06}">
      <dgm:prSet/>
      <dgm:spPr/>
      <dgm:t>
        <a:bodyPr/>
        <a:lstStyle/>
        <a:p>
          <a:endParaRPr lang="en-US"/>
        </a:p>
      </dgm:t>
    </dgm:pt>
    <dgm:pt modelId="{5060A7D8-3878-49D7-A42A-64DAC117EC4F}">
      <dgm:prSet/>
      <dgm:spPr/>
      <dgm:t>
        <a:bodyPr/>
        <a:lstStyle/>
        <a:p>
          <a:r>
            <a:rPr lang="en-US" dirty="0"/>
            <a:t>Covert</a:t>
          </a:r>
        </a:p>
      </dgm:t>
    </dgm:pt>
    <dgm:pt modelId="{16BED489-2B21-419A-9ED7-A8E2516311BC}" type="parTrans" cxnId="{23BA8D27-35DB-40FB-A372-5C3BA231388F}">
      <dgm:prSet/>
      <dgm:spPr/>
      <dgm:t>
        <a:bodyPr/>
        <a:lstStyle/>
        <a:p>
          <a:endParaRPr lang="en-US"/>
        </a:p>
      </dgm:t>
    </dgm:pt>
    <dgm:pt modelId="{D1AB5645-B867-4BC0-9AA7-E152B82F748A}" type="sibTrans" cxnId="{23BA8D27-35DB-40FB-A372-5C3BA231388F}">
      <dgm:prSet/>
      <dgm:spPr/>
      <dgm:t>
        <a:bodyPr/>
        <a:lstStyle/>
        <a:p>
          <a:endParaRPr lang="en-US"/>
        </a:p>
      </dgm:t>
    </dgm:pt>
    <dgm:pt modelId="{9390F54A-888F-4139-B9BE-769861F86694}">
      <dgm:prSet/>
      <dgm:spPr/>
      <dgm:t>
        <a:bodyPr/>
        <a:lstStyle/>
        <a:p>
          <a:r>
            <a:rPr lang="ja-JP"/>
            <a:t>“</a:t>
          </a:r>
          <a:r>
            <a:rPr lang="en-US" dirty="0"/>
            <a:t>It's okay, now. Soon everything will be fine.</a:t>
          </a:r>
          <a:r>
            <a:rPr lang="ja-JP"/>
            <a:t>”</a:t>
          </a:r>
          <a:endParaRPr lang="en-US" dirty="0"/>
        </a:p>
      </dgm:t>
    </dgm:pt>
    <dgm:pt modelId="{A0CE3069-FA64-4D65-A564-6377845E016D}" type="parTrans" cxnId="{4CA14E4F-89CA-411A-8E12-068C7DE850BE}">
      <dgm:prSet/>
      <dgm:spPr/>
      <dgm:t>
        <a:bodyPr/>
        <a:lstStyle/>
        <a:p>
          <a:endParaRPr lang="en-US"/>
        </a:p>
      </dgm:t>
    </dgm:pt>
    <dgm:pt modelId="{F283278E-66D7-4523-85F3-CD583E171FA6}" type="sibTrans" cxnId="{4CA14E4F-89CA-411A-8E12-068C7DE850BE}">
      <dgm:prSet/>
      <dgm:spPr/>
      <dgm:t>
        <a:bodyPr/>
        <a:lstStyle/>
        <a:p>
          <a:endParaRPr lang="en-US"/>
        </a:p>
      </dgm:t>
    </dgm:pt>
    <dgm:pt modelId="{D261F99C-74C1-4679-B7A5-AC8BD70DBD3D}">
      <dgm:prSet/>
      <dgm:spPr/>
      <dgm:t>
        <a:bodyPr/>
        <a:lstStyle/>
        <a:p>
          <a:r>
            <a:rPr lang="ja-JP"/>
            <a:t>“</a:t>
          </a:r>
          <a:r>
            <a:rPr lang="en-US" dirty="0"/>
            <a:t>Things will never work out.</a:t>
          </a:r>
          <a:r>
            <a:rPr lang="ja-JP"/>
            <a:t>”</a:t>
          </a:r>
          <a:endParaRPr lang="en-US" dirty="0"/>
        </a:p>
      </dgm:t>
    </dgm:pt>
    <dgm:pt modelId="{B870D958-4A40-430F-811E-651077BD55DA}" type="parTrans" cxnId="{52736BF7-6292-4D51-9B4E-F131403E1444}">
      <dgm:prSet/>
      <dgm:spPr/>
      <dgm:t>
        <a:bodyPr/>
        <a:lstStyle/>
        <a:p>
          <a:endParaRPr lang="en-US"/>
        </a:p>
      </dgm:t>
    </dgm:pt>
    <dgm:pt modelId="{05FC9423-C778-480D-837F-6429125EA636}" type="sibTrans" cxnId="{52736BF7-6292-4D51-9B4E-F131403E1444}">
      <dgm:prSet/>
      <dgm:spPr/>
      <dgm:t>
        <a:bodyPr/>
        <a:lstStyle/>
        <a:p>
          <a:endParaRPr lang="en-US"/>
        </a:p>
      </dgm:t>
    </dgm:pt>
    <dgm:pt modelId="{6738BDEA-46FA-4C12-A2DF-D8B6EE9C263B}">
      <dgm:prSet/>
      <dgm:spPr/>
      <dgm:t>
        <a:bodyPr/>
        <a:lstStyle/>
        <a:p>
          <a:r>
            <a:rPr lang="ja-JP"/>
            <a:t>“</a:t>
          </a:r>
          <a:r>
            <a:rPr lang="en-US" dirty="0"/>
            <a:t>I won't be a problem much longer.</a:t>
          </a:r>
          <a:r>
            <a:rPr lang="ja-JP"/>
            <a:t>”</a:t>
          </a:r>
          <a:endParaRPr lang="en-US" dirty="0"/>
        </a:p>
      </dgm:t>
    </dgm:pt>
    <dgm:pt modelId="{F9E622F1-4C33-4D36-826A-EFF7F605055D}" type="parTrans" cxnId="{A5D2C635-9368-41FE-8945-A9B9926EE4A9}">
      <dgm:prSet/>
      <dgm:spPr/>
      <dgm:t>
        <a:bodyPr/>
        <a:lstStyle/>
        <a:p>
          <a:endParaRPr lang="en-US"/>
        </a:p>
      </dgm:t>
    </dgm:pt>
    <dgm:pt modelId="{6EA65C1E-42DE-48C5-B3FB-F84685917B9D}" type="sibTrans" cxnId="{A5D2C635-9368-41FE-8945-A9B9926EE4A9}">
      <dgm:prSet/>
      <dgm:spPr/>
      <dgm:t>
        <a:bodyPr/>
        <a:lstStyle/>
        <a:p>
          <a:endParaRPr lang="en-US"/>
        </a:p>
      </dgm:t>
    </dgm:pt>
    <dgm:pt modelId="{E6145600-BB55-4424-933C-24AE652D0DA8}">
      <dgm:prSet/>
      <dgm:spPr/>
      <dgm:t>
        <a:bodyPr/>
        <a:lstStyle/>
        <a:p>
          <a:r>
            <a:rPr lang="ja-JP"/>
            <a:t>“</a:t>
          </a:r>
          <a:r>
            <a:rPr lang="en-US" dirty="0"/>
            <a:t>Nothing feels good to me anymore and probably never will.</a:t>
          </a:r>
          <a:r>
            <a:rPr lang="ja-JP"/>
            <a:t>”</a:t>
          </a:r>
          <a:endParaRPr lang="en-US" dirty="0"/>
        </a:p>
      </dgm:t>
    </dgm:pt>
    <dgm:pt modelId="{34F76A76-C6C5-4F72-B22D-D84D4FB95C81}" type="parTrans" cxnId="{BDB7461E-D00B-4341-B2B8-D0CA25F831B0}">
      <dgm:prSet/>
      <dgm:spPr/>
      <dgm:t>
        <a:bodyPr/>
        <a:lstStyle/>
        <a:p>
          <a:endParaRPr lang="en-US"/>
        </a:p>
      </dgm:t>
    </dgm:pt>
    <dgm:pt modelId="{051C13D0-93F8-4C43-AD36-5B61E1A0D456}" type="sibTrans" cxnId="{BDB7461E-D00B-4341-B2B8-D0CA25F831B0}">
      <dgm:prSet/>
      <dgm:spPr/>
      <dgm:t>
        <a:bodyPr/>
        <a:lstStyle/>
        <a:p>
          <a:endParaRPr lang="en-US"/>
        </a:p>
      </dgm:t>
    </dgm:pt>
    <dgm:pt modelId="{50C6B035-D2C1-4240-9DAE-960E834C0EA4}" type="pres">
      <dgm:prSet presAssocID="{81F6005D-1AB7-42E4-A6CB-F2820D4CD79B}" presName="Name0" presStyleCnt="0">
        <dgm:presLayoutVars>
          <dgm:dir/>
          <dgm:animLvl val="lvl"/>
          <dgm:resizeHandles val="exact"/>
        </dgm:presLayoutVars>
      </dgm:prSet>
      <dgm:spPr/>
    </dgm:pt>
    <dgm:pt modelId="{0BF13C7C-0F08-E048-8672-8AEA8B6C771B}" type="pres">
      <dgm:prSet presAssocID="{C64D8E4D-E787-46DF-8D18-F158DB3B53A9}" presName="composite" presStyleCnt="0"/>
      <dgm:spPr/>
    </dgm:pt>
    <dgm:pt modelId="{CE422FB6-1CF9-0247-8A7C-C9823CEFFBED}" type="pres">
      <dgm:prSet presAssocID="{C64D8E4D-E787-46DF-8D18-F158DB3B53A9}" presName="parTx" presStyleLbl="alignNode1" presStyleIdx="0" presStyleCnt="2">
        <dgm:presLayoutVars>
          <dgm:chMax val="0"/>
          <dgm:chPref val="0"/>
          <dgm:bulletEnabled val="1"/>
        </dgm:presLayoutVars>
      </dgm:prSet>
      <dgm:spPr/>
    </dgm:pt>
    <dgm:pt modelId="{820046AF-F24C-8243-B02E-869BE1942E0B}" type="pres">
      <dgm:prSet presAssocID="{C64D8E4D-E787-46DF-8D18-F158DB3B53A9}" presName="desTx" presStyleLbl="alignAccFollowNode1" presStyleIdx="0" presStyleCnt="2">
        <dgm:presLayoutVars>
          <dgm:bulletEnabled val="1"/>
        </dgm:presLayoutVars>
      </dgm:prSet>
      <dgm:spPr/>
    </dgm:pt>
    <dgm:pt modelId="{6B0642EE-E881-794D-9C3F-3F4835AF2B00}" type="pres">
      <dgm:prSet presAssocID="{95AF2E27-6BB5-46E3-BEF5-F5B698689910}" presName="space" presStyleCnt="0"/>
      <dgm:spPr/>
    </dgm:pt>
    <dgm:pt modelId="{C90DCEFE-C688-AC41-A781-6A49A01526CC}" type="pres">
      <dgm:prSet presAssocID="{5060A7D8-3878-49D7-A42A-64DAC117EC4F}" presName="composite" presStyleCnt="0"/>
      <dgm:spPr/>
    </dgm:pt>
    <dgm:pt modelId="{CE91EB49-46E1-9043-9798-AA0637529CEA}" type="pres">
      <dgm:prSet presAssocID="{5060A7D8-3878-49D7-A42A-64DAC117EC4F}" presName="parTx" presStyleLbl="alignNode1" presStyleIdx="1" presStyleCnt="2">
        <dgm:presLayoutVars>
          <dgm:chMax val="0"/>
          <dgm:chPref val="0"/>
          <dgm:bulletEnabled val="1"/>
        </dgm:presLayoutVars>
      </dgm:prSet>
      <dgm:spPr/>
    </dgm:pt>
    <dgm:pt modelId="{50482910-9B46-0B4B-9961-D9E6E118859B}" type="pres">
      <dgm:prSet presAssocID="{5060A7D8-3878-49D7-A42A-64DAC117EC4F}" presName="desTx" presStyleLbl="alignAccFollowNode1" presStyleIdx="1" presStyleCnt="2">
        <dgm:presLayoutVars>
          <dgm:bulletEnabled val="1"/>
        </dgm:presLayoutVars>
      </dgm:prSet>
      <dgm:spPr/>
    </dgm:pt>
  </dgm:ptLst>
  <dgm:cxnLst>
    <dgm:cxn modelId="{D9E54202-CD3F-4166-B9DF-047D9E2913C3}" srcId="{C64D8E4D-E787-46DF-8D18-F158DB3B53A9}" destId="{23619B81-DD3A-4429-BC30-798E46C2DDAA}" srcOrd="1" destOrd="0" parTransId="{CEAB9633-9756-4679-BF01-148B53574B20}" sibTransId="{84563AEE-D60D-440B-8685-02BEBD2A379A}"/>
    <dgm:cxn modelId="{E51E4302-7E8A-FD4A-BC25-9AD9BD07ED56}" type="presOf" srcId="{23619B81-DD3A-4429-BC30-798E46C2DDAA}" destId="{820046AF-F24C-8243-B02E-869BE1942E0B}" srcOrd="0" destOrd="1" presId="urn:microsoft.com/office/officeart/2005/8/layout/hList1"/>
    <dgm:cxn modelId="{EFBB6312-01F6-4101-8E19-589729364F3B}" srcId="{C64D8E4D-E787-46DF-8D18-F158DB3B53A9}" destId="{680C78FE-785F-4C94-BC7E-39CC1B97EAC8}" srcOrd="0" destOrd="0" parTransId="{0AE6326E-F7D3-43C3-BD66-AC82CB4CF69C}" sibTransId="{696D6021-32F7-4076-BD8D-864C7778F4EC}"/>
    <dgm:cxn modelId="{BDB7461E-D00B-4341-B2B8-D0CA25F831B0}" srcId="{5060A7D8-3878-49D7-A42A-64DAC117EC4F}" destId="{E6145600-BB55-4424-933C-24AE652D0DA8}" srcOrd="3" destOrd="0" parTransId="{34F76A76-C6C5-4F72-B22D-D84D4FB95C81}" sibTransId="{051C13D0-93F8-4C43-AD36-5B61E1A0D456}"/>
    <dgm:cxn modelId="{23BA8D27-35DB-40FB-A372-5C3BA231388F}" srcId="{81F6005D-1AB7-42E4-A6CB-F2820D4CD79B}" destId="{5060A7D8-3878-49D7-A42A-64DAC117EC4F}" srcOrd="1" destOrd="0" parTransId="{16BED489-2B21-419A-9ED7-A8E2516311BC}" sibTransId="{D1AB5645-B867-4BC0-9AA7-E152B82F748A}"/>
    <dgm:cxn modelId="{413F0A28-E492-4743-A070-82EC819D8176}" type="presOf" srcId="{5060A7D8-3878-49D7-A42A-64DAC117EC4F}" destId="{CE91EB49-46E1-9043-9798-AA0637529CEA}" srcOrd="0" destOrd="0" presId="urn:microsoft.com/office/officeart/2005/8/layout/hList1"/>
    <dgm:cxn modelId="{59201F2C-5F43-174D-8579-1CA26097B1A8}" type="presOf" srcId="{C64D8E4D-E787-46DF-8D18-F158DB3B53A9}" destId="{CE422FB6-1CF9-0247-8A7C-C9823CEFFBED}" srcOrd="0" destOrd="0" presId="urn:microsoft.com/office/officeart/2005/8/layout/hList1"/>
    <dgm:cxn modelId="{7C9AE82D-F52B-4225-9B9B-757E3F2FBDF7}" srcId="{81F6005D-1AB7-42E4-A6CB-F2820D4CD79B}" destId="{C64D8E4D-E787-46DF-8D18-F158DB3B53A9}" srcOrd="0" destOrd="0" parTransId="{767A9F94-F9DE-40B2-BCE4-E6FE6FABA475}" sibTransId="{95AF2E27-6BB5-46E3-BEF5-F5B698689910}"/>
    <dgm:cxn modelId="{7FE72830-6794-B74B-908D-6982E8805126}" type="presOf" srcId="{B0489484-EE20-4373-9F43-808ECD14A41C}" destId="{820046AF-F24C-8243-B02E-869BE1942E0B}" srcOrd="0" destOrd="3" presId="urn:microsoft.com/office/officeart/2005/8/layout/hList1"/>
    <dgm:cxn modelId="{A5D2C635-9368-41FE-8945-A9B9926EE4A9}" srcId="{5060A7D8-3878-49D7-A42A-64DAC117EC4F}" destId="{6738BDEA-46FA-4C12-A2DF-D8B6EE9C263B}" srcOrd="2" destOrd="0" parTransId="{F9E622F1-4C33-4D36-826A-EFF7F605055D}" sibTransId="{6EA65C1E-42DE-48C5-B3FB-F84685917B9D}"/>
    <dgm:cxn modelId="{9AE7733E-1EF0-974A-B76C-293EB8E94D88}" type="presOf" srcId="{680C78FE-785F-4C94-BC7E-39CC1B97EAC8}" destId="{820046AF-F24C-8243-B02E-869BE1942E0B}" srcOrd="0" destOrd="0" presId="urn:microsoft.com/office/officeart/2005/8/layout/hList1"/>
    <dgm:cxn modelId="{4CA14E4F-89CA-411A-8E12-068C7DE850BE}" srcId="{5060A7D8-3878-49D7-A42A-64DAC117EC4F}" destId="{9390F54A-888F-4139-B9BE-769861F86694}" srcOrd="0" destOrd="0" parTransId="{A0CE3069-FA64-4D65-A564-6377845E016D}" sibTransId="{F283278E-66D7-4523-85F3-CD583E171FA6}"/>
    <dgm:cxn modelId="{B7F93186-26E9-384B-836A-5D57B1EE6250}" type="presOf" srcId="{6738BDEA-46FA-4C12-A2DF-D8B6EE9C263B}" destId="{50482910-9B46-0B4B-9961-D9E6E118859B}" srcOrd="0" destOrd="2" presId="urn:microsoft.com/office/officeart/2005/8/layout/hList1"/>
    <dgm:cxn modelId="{2C656090-A628-8C4D-90C0-CA3A4EBC7D51}" type="presOf" srcId="{81F6005D-1AB7-42E4-A6CB-F2820D4CD79B}" destId="{50C6B035-D2C1-4240-9DAE-960E834C0EA4}" srcOrd="0" destOrd="0" presId="urn:microsoft.com/office/officeart/2005/8/layout/hList1"/>
    <dgm:cxn modelId="{6668979A-61DC-5B4C-81D7-9D08D7E5B4B6}" type="presOf" srcId="{FDDCEF88-CB31-45D3-8604-416BE0745AAF}" destId="{820046AF-F24C-8243-B02E-869BE1942E0B}" srcOrd="0" destOrd="2" presId="urn:microsoft.com/office/officeart/2005/8/layout/hList1"/>
    <dgm:cxn modelId="{4E503CB3-D693-EE41-95E5-742A3DD75E6C}" type="presOf" srcId="{E6145600-BB55-4424-933C-24AE652D0DA8}" destId="{50482910-9B46-0B4B-9961-D9E6E118859B}" srcOrd="0" destOrd="3" presId="urn:microsoft.com/office/officeart/2005/8/layout/hList1"/>
    <dgm:cxn modelId="{21662FB8-0FCE-E54E-B5CA-E641EE78A500}" type="presOf" srcId="{D261F99C-74C1-4679-B7A5-AC8BD70DBD3D}" destId="{50482910-9B46-0B4B-9961-D9E6E118859B}" srcOrd="0" destOrd="1" presId="urn:microsoft.com/office/officeart/2005/8/layout/hList1"/>
    <dgm:cxn modelId="{FC2101D0-8921-49D1-8C53-46070F355190}" srcId="{C64D8E4D-E787-46DF-8D18-F158DB3B53A9}" destId="{FDDCEF88-CB31-45D3-8604-416BE0745AAF}" srcOrd="2" destOrd="0" parTransId="{BC89BD49-2208-4CCB-99FA-298CF05C0885}" sibTransId="{91F10001-D1BE-405F-A1B2-389512E48973}"/>
    <dgm:cxn modelId="{009145D4-2AEA-4DF9-8B4A-D10337140D06}" srcId="{C64D8E4D-E787-46DF-8D18-F158DB3B53A9}" destId="{B0489484-EE20-4373-9F43-808ECD14A41C}" srcOrd="3" destOrd="0" parTransId="{61DC82E6-5359-4177-90D3-70C8CC85F4F7}" sibTransId="{3F58CEC9-4708-45A4-81F1-8ED334DD387C}"/>
    <dgm:cxn modelId="{8A931DE6-F850-4640-94A1-90FC48CBA177}" type="presOf" srcId="{9390F54A-888F-4139-B9BE-769861F86694}" destId="{50482910-9B46-0B4B-9961-D9E6E118859B}" srcOrd="0" destOrd="0" presId="urn:microsoft.com/office/officeart/2005/8/layout/hList1"/>
    <dgm:cxn modelId="{52736BF7-6292-4D51-9B4E-F131403E1444}" srcId="{5060A7D8-3878-49D7-A42A-64DAC117EC4F}" destId="{D261F99C-74C1-4679-B7A5-AC8BD70DBD3D}" srcOrd="1" destOrd="0" parTransId="{B870D958-4A40-430F-811E-651077BD55DA}" sibTransId="{05FC9423-C778-480D-837F-6429125EA636}"/>
    <dgm:cxn modelId="{F94F8890-DC0A-6D43-8090-70E2167E03A1}" type="presParOf" srcId="{50C6B035-D2C1-4240-9DAE-960E834C0EA4}" destId="{0BF13C7C-0F08-E048-8672-8AEA8B6C771B}" srcOrd="0" destOrd="0" presId="urn:microsoft.com/office/officeart/2005/8/layout/hList1"/>
    <dgm:cxn modelId="{EC789577-EBB6-8744-9160-15F2C827113D}" type="presParOf" srcId="{0BF13C7C-0F08-E048-8672-8AEA8B6C771B}" destId="{CE422FB6-1CF9-0247-8A7C-C9823CEFFBED}" srcOrd="0" destOrd="0" presId="urn:microsoft.com/office/officeart/2005/8/layout/hList1"/>
    <dgm:cxn modelId="{BE367365-588A-B544-96DF-050524E9D948}" type="presParOf" srcId="{0BF13C7C-0F08-E048-8672-8AEA8B6C771B}" destId="{820046AF-F24C-8243-B02E-869BE1942E0B}" srcOrd="1" destOrd="0" presId="urn:microsoft.com/office/officeart/2005/8/layout/hList1"/>
    <dgm:cxn modelId="{136DD543-8FCA-354E-8B46-01BA13909D85}" type="presParOf" srcId="{50C6B035-D2C1-4240-9DAE-960E834C0EA4}" destId="{6B0642EE-E881-794D-9C3F-3F4835AF2B00}" srcOrd="1" destOrd="0" presId="urn:microsoft.com/office/officeart/2005/8/layout/hList1"/>
    <dgm:cxn modelId="{472AF19C-E5B9-BB40-BEAC-9970A680D4DE}" type="presParOf" srcId="{50C6B035-D2C1-4240-9DAE-960E834C0EA4}" destId="{C90DCEFE-C688-AC41-A781-6A49A01526CC}" srcOrd="2" destOrd="0" presId="urn:microsoft.com/office/officeart/2005/8/layout/hList1"/>
    <dgm:cxn modelId="{25905AED-E519-BD49-A6AC-1D269103DFF6}" type="presParOf" srcId="{C90DCEFE-C688-AC41-A781-6A49A01526CC}" destId="{CE91EB49-46E1-9043-9798-AA0637529CEA}" srcOrd="0" destOrd="0" presId="urn:microsoft.com/office/officeart/2005/8/layout/hList1"/>
    <dgm:cxn modelId="{0CB91A0D-CE18-7F47-939E-7AA60F30254D}" type="presParOf" srcId="{C90DCEFE-C688-AC41-A781-6A49A01526CC}" destId="{50482910-9B46-0B4B-9961-D9E6E11885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898AAB-1BD2-427B-B124-BA4F76B70B6F}"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94A9A69-7783-4B1A-A456-276B8E8DC2FC}">
      <dgm:prSet/>
      <dgm:spPr/>
      <dgm:t>
        <a:bodyPr/>
        <a:lstStyle/>
        <a:p>
          <a:r>
            <a:rPr lang="en-US" dirty="0"/>
            <a:t>Is there a specific plan with details?</a:t>
          </a:r>
        </a:p>
      </dgm:t>
    </dgm:pt>
    <dgm:pt modelId="{C60A9394-72ED-45EE-AFE3-2748CE51E292}" type="parTrans" cxnId="{EF43A4AC-F72C-442F-A924-146056802E25}">
      <dgm:prSet/>
      <dgm:spPr/>
      <dgm:t>
        <a:bodyPr/>
        <a:lstStyle/>
        <a:p>
          <a:endParaRPr lang="en-US"/>
        </a:p>
      </dgm:t>
    </dgm:pt>
    <dgm:pt modelId="{C8BF1B37-28AD-4023-BDA8-A7BAA18FE7C7}" type="sibTrans" cxnId="{EF43A4AC-F72C-442F-A924-146056802E25}">
      <dgm:prSet/>
      <dgm:spPr/>
      <dgm:t>
        <a:bodyPr/>
        <a:lstStyle/>
        <a:p>
          <a:endParaRPr lang="en-US"/>
        </a:p>
      </dgm:t>
    </dgm:pt>
    <dgm:pt modelId="{8444EA0B-6AEA-4446-9F0D-F34583A7CABA}">
      <dgm:prSet/>
      <dgm:spPr/>
      <dgm:t>
        <a:bodyPr/>
        <a:lstStyle/>
        <a:p>
          <a:r>
            <a:rPr lang="en-US" dirty="0"/>
            <a:t>How lethal is the proposed method?</a:t>
          </a:r>
        </a:p>
      </dgm:t>
    </dgm:pt>
    <dgm:pt modelId="{E2CEAA23-C38C-40DA-9B43-AAB6759C38E9}" type="parTrans" cxnId="{7EB4262E-82FA-4FEA-88CE-1F03861E813B}">
      <dgm:prSet/>
      <dgm:spPr/>
      <dgm:t>
        <a:bodyPr/>
        <a:lstStyle/>
        <a:p>
          <a:endParaRPr lang="en-US"/>
        </a:p>
      </dgm:t>
    </dgm:pt>
    <dgm:pt modelId="{2ABD1695-49F5-46EC-BB25-F1EAB6C6F315}" type="sibTrans" cxnId="{7EB4262E-82FA-4FEA-88CE-1F03861E813B}">
      <dgm:prSet/>
      <dgm:spPr/>
      <dgm:t>
        <a:bodyPr/>
        <a:lstStyle/>
        <a:p>
          <a:endParaRPr lang="en-US"/>
        </a:p>
      </dgm:t>
    </dgm:pt>
    <dgm:pt modelId="{18C92028-E780-4905-AA8A-1E3CC0346C75}">
      <dgm:prSet/>
      <dgm:spPr/>
      <dgm:t>
        <a:bodyPr/>
        <a:lstStyle/>
        <a:p>
          <a:r>
            <a:rPr lang="en-US" dirty="0"/>
            <a:t>Is there access to the planned method?</a:t>
          </a:r>
        </a:p>
      </dgm:t>
    </dgm:pt>
    <dgm:pt modelId="{4AAF7032-7093-471E-8F34-1C1234F891AD}" type="parTrans" cxnId="{991967D6-B6DF-414E-B8D8-17E9F1CA81CC}">
      <dgm:prSet/>
      <dgm:spPr/>
      <dgm:t>
        <a:bodyPr/>
        <a:lstStyle/>
        <a:p>
          <a:endParaRPr lang="en-US"/>
        </a:p>
      </dgm:t>
    </dgm:pt>
    <dgm:pt modelId="{76593D53-18D3-4EC5-BFFB-EAC4F0E56A30}" type="sibTrans" cxnId="{991967D6-B6DF-414E-B8D8-17E9F1CA81CC}">
      <dgm:prSet/>
      <dgm:spPr/>
      <dgm:t>
        <a:bodyPr/>
        <a:lstStyle/>
        <a:p>
          <a:endParaRPr lang="en-US"/>
        </a:p>
      </dgm:t>
    </dgm:pt>
    <dgm:pt modelId="{65E1D005-E20E-4E28-B0E9-187BB7B0F695}">
      <dgm:prSet/>
      <dgm:spPr/>
      <dgm:t>
        <a:bodyPr/>
        <a:lstStyle/>
        <a:p>
          <a:r>
            <a:rPr lang="en-US" dirty="0"/>
            <a:t>People with definite plans for time, place, and means are at high risk.</a:t>
          </a:r>
        </a:p>
      </dgm:t>
    </dgm:pt>
    <dgm:pt modelId="{A485E2E4-B7CD-4FE5-B627-041880996DE1}" type="parTrans" cxnId="{A038B3E5-B483-433A-A6AA-3CE1B5A3991A}">
      <dgm:prSet/>
      <dgm:spPr/>
      <dgm:t>
        <a:bodyPr/>
        <a:lstStyle/>
        <a:p>
          <a:endParaRPr lang="en-US"/>
        </a:p>
      </dgm:t>
    </dgm:pt>
    <dgm:pt modelId="{8CF0B2DC-C195-4E61-8F12-C53B0CB57AE2}" type="sibTrans" cxnId="{A038B3E5-B483-433A-A6AA-3CE1B5A3991A}">
      <dgm:prSet/>
      <dgm:spPr/>
      <dgm:t>
        <a:bodyPr/>
        <a:lstStyle/>
        <a:p>
          <a:endParaRPr lang="en-US"/>
        </a:p>
      </dgm:t>
    </dgm:pt>
    <dgm:pt modelId="{772B259C-D70E-584A-9BE3-2BBE80FCE5D4}" type="pres">
      <dgm:prSet presAssocID="{95898AAB-1BD2-427B-B124-BA4F76B70B6F}" presName="diagram" presStyleCnt="0">
        <dgm:presLayoutVars>
          <dgm:dir/>
          <dgm:resizeHandles val="exact"/>
        </dgm:presLayoutVars>
      </dgm:prSet>
      <dgm:spPr/>
    </dgm:pt>
    <dgm:pt modelId="{DF851606-3ACC-3646-911A-236948A04218}" type="pres">
      <dgm:prSet presAssocID="{794A9A69-7783-4B1A-A456-276B8E8DC2FC}" presName="node" presStyleLbl="node1" presStyleIdx="0" presStyleCnt="4">
        <dgm:presLayoutVars>
          <dgm:bulletEnabled val="1"/>
        </dgm:presLayoutVars>
      </dgm:prSet>
      <dgm:spPr/>
    </dgm:pt>
    <dgm:pt modelId="{3B3BD6FB-1032-5D46-AF9C-0250CEE5BD9B}" type="pres">
      <dgm:prSet presAssocID="{C8BF1B37-28AD-4023-BDA8-A7BAA18FE7C7}" presName="sibTrans" presStyleCnt="0"/>
      <dgm:spPr/>
    </dgm:pt>
    <dgm:pt modelId="{1D838726-A9EA-A14D-A220-397AB734A668}" type="pres">
      <dgm:prSet presAssocID="{8444EA0B-6AEA-4446-9F0D-F34583A7CABA}" presName="node" presStyleLbl="node1" presStyleIdx="1" presStyleCnt="4">
        <dgm:presLayoutVars>
          <dgm:bulletEnabled val="1"/>
        </dgm:presLayoutVars>
      </dgm:prSet>
      <dgm:spPr/>
    </dgm:pt>
    <dgm:pt modelId="{A086BC4A-3DF0-F44F-BEA0-D2CC4458C4D7}" type="pres">
      <dgm:prSet presAssocID="{2ABD1695-49F5-46EC-BB25-F1EAB6C6F315}" presName="sibTrans" presStyleCnt="0"/>
      <dgm:spPr/>
    </dgm:pt>
    <dgm:pt modelId="{17AEA026-C247-6645-98B1-4F0356BE9093}" type="pres">
      <dgm:prSet presAssocID="{18C92028-E780-4905-AA8A-1E3CC0346C75}" presName="node" presStyleLbl="node1" presStyleIdx="2" presStyleCnt="4">
        <dgm:presLayoutVars>
          <dgm:bulletEnabled val="1"/>
        </dgm:presLayoutVars>
      </dgm:prSet>
      <dgm:spPr/>
    </dgm:pt>
    <dgm:pt modelId="{2B98A807-E5C3-864B-A2E6-ED4E8F013FFE}" type="pres">
      <dgm:prSet presAssocID="{76593D53-18D3-4EC5-BFFB-EAC4F0E56A30}" presName="sibTrans" presStyleCnt="0"/>
      <dgm:spPr/>
    </dgm:pt>
    <dgm:pt modelId="{784CF13E-8AB4-B14E-B168-6A409D7AA690}" type="pres">
      <dgm:prSet presAssocID="{65E1D005-E20E-4E28-B0E9-187BB7B0F695}" presName="node" presStyleLbl="node1" presStyleIdx="3" presStyleCnt="4">
        <dgm:presLayoutVars>
          <dgm:bulletEnabled val="1"/>
        </dgm:presLayoutVars>
      </dgm:prSet>
      <dgm:spPr/>
    </dgm:pt>
  </dgm:ptLst>
  <dgm:cxnLst>
    <dgm:cxn modelId="{7EB4262E-82FA-4FEA-88CE-1F03861E813B}" srcId="{95898AAB-1BD2-427B-B124-BA4F76B70B6F}" destId="{8444EA0B-6AEA-4446-9F0D-F34583A7CABA}" srcOrd="1" destOrd="0" parTransId="{E2CEAA23-C38C-40DA-9B43-AAB6759C38E9}" sibTransId="{2ABD1695-49F5-46EC-BB25-F1EAB6C6F315}"/>
    <dgm:cxn modelId="{33F0D438-8B30-7A43-96EC-A3186F950353}" type="presOf" srcId="{794A9A69-7783-4B1A-A456-276B8E8DC2FC}" destId="{DF851606-3ACC-3646-911A-236948A04218}" srcOrd="0" destOrd="0" presId="urn:microsoft.com/office/officeart/2005/8/layout/default"/>
    <dgm:cxn modelId="{0790FB43-54BD-8D42-96B0-A212BA58B476}" type="presOf" srcId="{8444EA0B-6AEA-4446-9F0D-F34583A7CABA}" destId="{1D838726-A9EA-A14D-A220-397AB734A668}" srcOrd="0" destOrd="0" presId="urn:microsoft.com/office/officeart/2005/8/layout/default"/>
    <dgm:cxn modelId="{597F4A45-A0AF-2E40-AA4E-F2E11DCBC5D1}" type="presOf" srcId="{18C92028-E780-4905-AA8A-1E3CC0346C75}" destId="{17AEA026-C247-6645-98B1-4F0356BE9093}" srcOrd="0" destOrd="0" presId="urn:microsoft.com/office/officeart/2005/8/layout/default"/>
    <dgm:cxn modelId="{E9755E57-3716-604C-83BB-FB23CE71985A}" type="presOf" srcId="{65E1D005-E20E-4E28-B0E9-187BB7B0F695}" destId="{784CF13E-8AB4-B14E-B168-6A409D7AA690}" srcOrd="0" destOrd="0" presId="urn:microsoft.com/office/officeart/2005/8/layout/default"/>
    <dgm:cxn modelId="{EF43A4AC-F72C-442F-A924-146056802E25}" srcId="{95898AAB-1BD2-427B-B124-BA4F76B70B6F}" destId="{794A9A69-7783-4B1A-A456-276B8E8DC2FC}" srcOrd="0" destOrd="0" parTransId="{C60A9394-72ED-45EE-AFE3-2748CE51E292}" sibTransId="{C8BF1B37-28AD-4023-BDA8-A7BAA18FE7C7}"/>
    <dgm:cxn modelId="{991967D6-B6DF-414E-B8D8-17E9F1CA81CC}" srcId="{95898AAB-1BD2-427B-B124-BA4F76B70B6F}" destId="{18C92028-E780-4905-AA8A-1E3CC0346C75}" srcOrd="2" destOrd="0" parTransId="{4AAF7032-7093-471E-8F34-1C1234F891AD}" sibTransId="{76593D53-18D3-4EC5-BFFB-EAC4F0E56A30}"/>
    <dgm:cxn modelId="{A038B3E5-B483-433A-A6AA-3CE1B5A3991A}" srcId="{95898AAB-1BD2-427B-B124-BA4F76B70B6F}" destId="{65E1D005-E20E-4E28-B0E9-187BB7B0F695}" srcOrd="3" destOrd="0" parTransId="{A485E2E4-B7CD-4FE5-B627-041880996DE1}" sibTransId="{8CF0B2DC-C195-4E61-8F12-C53B0CB57AE2}"/>
    <dgm:cxn modelId="{285BFAE8-332E-0B48-AEA9-9E14A1E0F478}" type="presOf" srcId="{95898AAB-1BD2-427B-B124-BA4F76B70B6F}" destId="{772B259C-D70E-584A-9BE3-2BBE80FCE5D4}" srcOrd="0" destOrd="0" presId="urn:microsoft.com/office/officeart/2005/8/layout/default"/>
    <dgm:cxn modelId="{00075D9A-7B2D-0842-9585-4B874EE2E7A2}" type="presParOf" srcId="{772B259C-D70E-584A-9BE3-2BBE80FCE5D4}" destId="{DF851606-3ACC-3646-911A-236948A04218}" srcOrd="0" destOrd="0" presId="urn:microsoft.com/office/officeart/2005/8/layout/default"/>
    <dgm:cxn modelId="{97788B3F-4460-2F40-994A-0814DEDAC43E}" type="presParOf" srcId="{772B259C-D70E-584A-9BE3-2BBE80FCE5D4}" destId="{3B3BD6FB-1032-5D46-AF9C-0250CEE5BD9B}" srcOrd="1" destOrd="0" presId="urn:microsoft.com/office/officeart/2005/8/layout/default"/>
    <dgm:cxn modelId="{3DE45B55-111C-C742-87A2-595734A34E81}" type="presParOf" srcId="{772B259C-D70E-584A-9BE3-2BBE80FCE5D4}" destId="{1D838726-A9EA-A14D-A220-397AB734A668}" srcOrd="2" destOrd="0" presId="urn:microsoft.com/office/officeart/2005/8/layout/default"/>
    <dgm:cxn modelId="{A5C3875C-61AB-C74A-9E6D-A79BCA257E90}" type="presParOf" srcId="{772B259C-D70E-584A-9BE3-2BBE80FCE5D4}" destId="{A086BC4A-3DF0-F44F-BEA0-D2CC4458C4D7}" srcOrd="3" destOrd="0" presId="urn:microsoft.com/office/officeart/2005/8/layout/default"/>
    <dgm:cxn modelId="{FFF82E7C-4DFA-9E44-8317-08E9334955C0}" type="presParOf" srcId="{772B259C-D70E-584A-9BE3-2BBE80FCE5D4}" destId="{17AEA026-C247-6645-98B1-4F0356BE9093}" srcOrd="4" destOrd="0" presId="urn:microsoft.com/office/officeart/2005/8/layout/default"/>
    <dgm:cxn modelId="{4CFE87FE-3767-074A-AB7A-7C04223763B0}" type="presParOf" srcId="{772B259C-D70E-584A-9BE3-2BBE80FCE5D4}" destId="{2B98A807-E5C3-864B-A2E6-ED4E8F013FFE}" srcOrd="5" destOrd="0" presId="urn:microsoft.com/office/officeart/2005/8/layout/default"/>
    <dgm:cxn modelId="{9433B7FC-5461-514D-A31E-2A1C91A0A785}" type="presParOf" srcId="{772B259C-D70E-584A-9BE3-2BBE80FCE5D4}" destId="{784CF13E-8AB4-B14E-B168-6A409D7AA69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ABC3CB-3251-475D-8414-6302F69DB4B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EBB5BFE-CBBD-4809-B249-E992B5E75560}">
      <dgm:prSet/>
      <dgm:spPr/>
      <dgm:t>
        <a:bodyPr/>
        <a:lstStyle/>
        <a:p>
          <a:r>
            <a:rPr lang="en-US" dirty="0"/>
            <a:t>Higher Risk Methods</a:t>
          </a:r>
        </a:p>
      </dgm:t>
    </dgm:pt>
    <dgm:pt modelId="{E5C38358-225C-4D1F-A5C8-8531068C3E00}" type="parTrans" cxnId="{B3ED9C73-DFB7-4029-9738-CCFD472D4AB4}">
      <dgm:prSet/>
      <dgm:spPr/>
      <dgm:t>
        <a:bodyPr/>
        <a:lstStyle/>
        <a:p>
          <a:endParaRPr lang="en-US"/>
        </a:p>
      </dgm:t>
    </dgm:pt>
    <dgm:pt modelId="{A67CE4EC-AD9B-412A-AAD9-517C738977E4}" type="sibTrans" cxnId="{B3ED9C73-DFB7-4029-9738-CCFD472D4AB4}">
      <dgm:prSet/>
      <dgm:spPr/>
      <dgm:t>
        <a:bodyPr/>
        <a:lstStyle/>
        <a:p>
          <a:endParaRPr lang="en-US"/>
        </a:p>
      </dgm:t>
    </dgm:pt>
    <dgm:pt modelId="{FDEB1DDA-EB5D-4804-BEC2-001873BCD6F4}">
      <dgm:prSet/>
      <dgm:spPr/>
      <dgm:t>
        <a:bodyPr/>
        <a:lstStyle/>
        <a:p>
          <a:r>
            <a:rPr lang="en-US" dirty="0"/>
            <a:t>Using a gun</a:t>
          </a:r>
        </a:p>
      </dgm:t>
    </dgm:pt>
    <dgm:pt modelId="{16D75540-C737-4C12-A6D3-2E7B5E98E439}" type="parTrans" cxnId="{251B59CD-0EEC-401D-91DF-4FA1E3041835}">
      <dgm:prSet/>
      <dgm:spPr/>
      <dgm:t>
        <a:bodyPr/>
        <a:lstStyle/>
        <a:p>
          <a:endParaRPr lang="en-US"/>
        </a:p>
      </dgm:t>
    </dgm:pt>
    <dgm:pt modelId="{D2AB04A2-1FB8-4699-AF02-B066BBFA0DBB}" type="sibTrans" cxnId="{251B59CD-0EEC-401D-91DF-4FA1E3041835}">
      <dgm:prSet/>
      <dgm:spPr/>
      <dgm:t>
        <a:bodyPr/>
        <a:lstStyle/>
        <a:p>
          <a:endParaRPr lang="en-US"/>
        </a:p>
      </dgm:t>
    </dgm:pt>
    <dgm:pt modelId="{1CAFA3BE-E1CC-43FB-9EC3-16506095A497}">
      <dgm:prSet/>
      <dgm:spPr/>
      <dgm:t>
        <a:bodyPr/>
        <a:lstStyle/>
        <a:p>
          <a:r>
            <a:rPr lang="en-US" dirty="0"/>
            <a:t>Jumping off a high place</a:t>
          </a:r>
        </a:p>
      </dgm:t>
    </dgm:pt>
    <dgm:pt modelId="{C84C929B-7FEF-49FD-AE63-45E6C4E378F6}" type="parTrans" cxnId="{6BA3D1A2-B936-4D0B-8ACD-50C178ABD7D8}">
      <dgm:prSet/>
      <dgm:spPr/>
      <dgm:t>
        <a:bodyPr/>
        <a:lstStyle/>
        <a:p>
          <a:endParaRPr lang="en-US"/>
        </a:p>
      </dgm:t>
    </dgm:pt>
    <dgm:pt modelId="{429EEB8D-BC78-46FE-A13D-ADB22899E10E}" type="sibTrans" cxnId="{6BA3D1A2-B936-4D0B-8ACD-50C178ABD7D8}">
      <dgm:prSet/>
      <dgm:spPr/>
      <dgm:t>
        <a:bodyPr/>
        <a:lstStyle/>
        <a:p>
          <a:endParaRPr lang="en-US"/>
        </a:p>
      </dgm:t>
    </dgm:pt>
    <dgm:pt modelId="{FA06EEB9-4F05-47E0-B457-C410A66CC369}">
      <dgm:prSet/>
      <dgm:spPr/>
      <dgm:t>
        <a:bodyPr/>
        <a:lstStyle/>
        <a:p>
          <a:r>
            <a:rPr lang="en-US" dirty="0"/>
            <a:t>Hanging oneself</a:t>
          </a:r>
        </a:p>
      </dgm:t>
    </dgm:pt>
    <dgm:pt modelId="{ADDF3D4D-4228-4CA4-BEA3-60B805726D57}" type="parTrans" cxnId="{253B0B3C-44F2-4608-A1FF-D8E2B26B63D1}">
      <dgm:prSet/>
      <dgm:spPr/>
      <dgm:t>
        <a:bodyPr/>
        <a:lstStyle/>
        <a:p>
          <a:endParaRPr lang="en-US"/>
        </a:p>
      </dgm:t>
    </dgm:pt>
    <dgm:pt modelId="{AAE1B5A6-19F6-4EC7-8D30-98B294434B44}" type="sibTrans" cxnId="{253B0B3C-44F2-4608-A1FF-D8E2B26B63D1}">
      <dgm:prSet/>
      <dgm:spPr/>
      <dgm:t>
        <a:bodyPr/>
        <a:lstStyle/>
        <a:p>
          <a:endParaRPr lang="en-US"/>
        </a:p>
      </dgm:t>
    </dgm:pt>
    <dgm:pt modelId="{F94E6C98-07AE-4AD6-9C3D-625689FF3B73}">
      <dgm:prSet/>
      <dgm:spPr/>
      <dgm:t>
        <a:bodyPr/>
        <a:lstStyle/>
        <a:p>
          <a:r>
            <a:rPr lang="en-US" dirty="0"/>
            <a:t>Poisoning with carbon monoxide</a:t>
          </a:r>
        </a:p>
      </dgm:t>
    </dgm:pt>
    <dgm:pt modelId="{6CD7CE3E-9DA4-4191-B5DB-03F0601FF3DD}" type="parTrans" cxnId="{8CB91AB8-ACF0-4E29-934F-A431E01DFFB1}">
      <dgm:prSet/>
      <dgm:spPr/>
      <dgm:t>
        <a:bodyPr/>
        <a:lstStyle/>
        <a:p>
          <a:endParaRPr lang="en-US"/>
        </a:p>
      </dgm:t>
    </dgm:pt>
    <dgm:pt modelId="{49D586BE-2354-441D-808A-68ED3095E9CC}" type="sibTrans" cxnId="{8CB91AB8-ACF0-4E29-934F-A431E01DFFB1}">
      <dgm:prSet/>
      <dgm:spPr/>
      <dgm:t>
        <a:bodyPr/>
        <a:lstStyle/>
        <a:p>
          <a:endParaRPr lang="en-US"/>
        </a:p>
      </dgm:t>
    </dgm:pt>
    <dgm:pt modelId="{D3F36E0F-6C1D-4299-B450-D018969C53FE}">
      <dgm:prSet/>
      <dgm:spPr/>
      <dgm:t>
        <a:bodyPr/>
        <a:lstStyle/>
        <a:p>
          <a:r>
            <a:rPr lang="en-US" dirty="0"/>
            <a:t>Staging a car crash</a:t>
          </a:r>
        </a:p>
      </dgm:t>
    </dgm:pt>
    <dgm:pt modelId="{161B41C7-8D5C-40AC-ADF1-9E24D793ED12}" type="parTrans" cxnId="{32405C1C-4E44-4D8F-926C-AF96B3500237}">
      <dgm:prSet/>
      <dgm:spPr/>
      <dgm:t>
        <a:bodyPr/>
        <a:lstStyle/>
        <a:p>
          <a:endParaRPr lang="en-US"/>
        </a:p>
      </dgm:t>
    </dgm:pt>
    <dgm:pt modelId="{385EAF73-50F6-4B33-AB8B-AC38525A96A8}" type="sibTrans" cxnId="{32405C1C-4E44-4D8F-926C-AF96B3500237}">
      <dgm:prSet/>
      <dgm:spPr/>
      <dgm:t>
        <a:bodyPr/>
        <a:lstStyle/>
        <a:p>
          <a:endParaRPr lang="en-US"/>
        </a:p>
      </dgm:t>
    </dgm:pt>
    <dgm:pt modelId="{0D7E6D55-8A85-4E76-AFDC-63023F6F38B0}">
      <dgm:prSet/>
      <dgm:spPr/>
      <dgm:t>
        <a:bodyPr/>
        <a:lstStyle/>
        <a:p>
          <a:r>
            <a:rPr lang="en-US" dirty="0"/>
            <a:t>Lower Risk/Soft Methods</a:t>
          </a:r>
        </a:p>
      </dgm:t>
    </dgm:pt>
    <dgm:pt modelId="{2FE12BE7-9B20-43ED-B517-95FFB6A7DA99}" type="parTrans" cxnId="{D2B2F239-88F3-4B0D-92DC-05DF833F5CF3}">
      <dgm:prSet/>
      <dgm:spPr/>
      <dgm:t>
        <a:bodyPr/>
        <a:lstStyle/>
        <a:p>
          <a:endParaRPr lang="en-US"/>
        </a:p>
      </dgm:t>
    </dgm:pt>
    <dgm:pt modelId="{BBE0779F-F162-4A3A-B057-06D05B98EA3A}" type="sibTrans" cxnId="{D2B2F239-88F3-4B0D-92DC-05DF833F5CF3}">
      <dgm:prSet/>
      <dgm:spPr/>
      <dgm:t>
        <a:bodyPr/>
        <a:lstStyle/>
        <a:p>
          <a:endParaRPr lang="en-US"/>
        </a:p>
      </dgm:t>
    </dgm:pt>
    <dgm:pt modelId="{1981076B-3262-4644-9108-41F61A92663E}">
      <dgm:prSet/>
      <dgm:spPr/>
      <dgm:t>
        <a:bodyPr/>
        <a:lstStyle/>
        <a:p>
          <a:r>
            <a:rPr lang="en-US" dirty="0"/>
            <a:t>Slashing wrists</a:t>
          </a:r>
        </a:p>
      </dgm:t>
    </dgm:pt>
    <dgm:pt modelId="{714DADA9-9507-4263-8425-28B8A9420369}" type="parTrans" cxnId="{548FFAFA-DB85-4BCB-9778-8582FC21C209}">
      <dgm:prSet/>
      <dgm:spPr/>
      <dgm:t>
        <a:bodyPr/>
        <a:lstStyle/>
        <a:p>
          <a:endParaRPr lang="en-US"/>
        </a:p>
      </dgm:t>
    </dgm:pt>
    <dgm:pt modelId="{5FB14218-D09B-4E64-A346-3279D3A63EE4}" type="sibTrans" cxnId="{548FFAFA-DB85-4BCB-9778-8582FC21C209}">
      <dgm:prSet/>
      <dgm:spPr/>
      <dgm:t>
        <a:bodyPr/>
        <a:lstStyle/>
        <a:p>
          <a:endParaRPr lang="en-US"/>
        </a:p>
      </dgm:t>
    </dgm:pt>
    <dgm:pt modelId="{B6597FA3-3DD8-448B-B7EF-2F44163E1F00}">
      <dgm:prSet/>
      <dgm:spPr/>
      <dgm:t>
        <a:bodyPr/>
        <a:lstStyle/>
        <a:p>
          <a:r>
            <a:rPr lang="en-US" dirty="0"/>
            <a:t>Ingesting pills</a:t>
          </a:r>
        </a:p>
      </dgm:t>
    </dgm:pt>
    <dgm:pt modelId="{B5D01BE0-B58D-4A64-905C-AF4EAE582658}" type="parTrans" cxnId="{A3A99534-812B-4E4E-B535-4CA9875ABC23}">
      <dgm:prSet/>
      <dgm:spPr/>
      <dgm:t>
        <a:bodyPr/>
        <a:lstStyle/>
        <a:p>
          <a:endParaRPr lang="en-US"/>
        </a:p>
      </dgm:t>
    </dgm:pt>
    <dgm:pt modelId="{51646640-423C-48F0-A47C-0F4CF0F2AED9}" type="sibTrans" cxnId="{A3A99534-812B-4E4E-B535-4CA9875ABC23}">
      <dgm:prSet/>
      <dgm:spPr/>
      <dgm:t>
        <a:bodyPr/>
        <a:lstStyle/>
        <a:p>
          <a:endParaRPr lang="en-US"/>
        </a:p>
      </dgm:t>
    </dgm:pt>
    <dgm:pt modelId="{A61054D1-09D9-4E20-A78C-A720BCF22432}">
      <dgm:prSet/>
      <dgm:spPr/>
      <dgm:t>
        <a:bodyPr/>
        <a:lstStyle/>
        <a:p>
          <a:r>
            <a:rPr lang="en-US" dirty="0"/>
            <a:t>Inhaling natural gas (oven)</a:t>
          </a:r>
        </a:p>
      </dgm:t>
    </dgm:pt>
    <dgm:pt modelId="{24A8F0DB-1401-4B1F-9F20-A90A63296395}" type="parTrans" cxnId="{646D05B1-A390-4C86-98AA-686EB485AD47}">
      <dgm:prSet/>
      <dgm:spPr/>
      <dgm:t>
        <a:bodyPr/>
        <a:lstStyle/>
        <a:p>
          <a:endParaRPr lang="en-US"/>
        </a:p>
      </dgm:t>
    </dgm:pt>
    <dgm:pt modelId="{567FDC0F-447D-4251-BAE2-BC8EBE69D688}" type="sibTrans" cxnId="{646D05B1-A390-4C86-98AA-686EB485AD47}">
      <dgm:prSet/>
      <dgm:spPr/>
      <dgm:t>
        <a:bodyPr/>
        <a:lstStyle/>
        <a:p>
          <a:endParaRPr lang="en-US"/>
        </a:p>
      </dgm:t>
    </dgm:pt>
    <dgm:pt modelId="{4301280C-B1E9-944F-833D-61DF388C5E35}" type="pres">
      <dgm:prSet presAssocID="{BFABC3CB-3251-475D-8414-6302F69DB4BF}" presName="linear" presStyleCnt="0">
        <dgm:presLayoutVars>
          <dgm:animLvl val="lvl"/>
          <dgm:resizeHandles val="exact"/>
        </dgm:presLayoutVars>
      </dgm:prSet>
      <dgm:spPr/>
    </dgm:pt>
    <dgm:pt modelId="{97575CDD-33F2-6A46-9C50-DBEA16ABC67D}" type="pres">
      <dgm:prSet presAssocID="{CEBB5BFE-CBBD-4809-B249-E992B5E75560}" presName="parentText" presStyleLbl="node1" presStyleIdx="0" presStyleCnt="2">
        <dgm:presLayoutVars>
          <dgm:chMax val="0"/>
          <dgm:bulletEnabled val="1"/>
        </dgm:presLayoutVars>
      </dgm:prSet>
      <dgm:spPr/>
    </dgm:pt>
    <dgm:pt modelId="{ED3B8800-F9C7-034A-8DA3-E407D3F12C70}" type="pres">
      <dgm:prSet presAssocID="{CEBB5BFE-CBBD-4809-B249-E992B5E75560}" presName="childText" presStyleLbl="revTx" presStyleIdx="0" presStyleCnt="2">
        <dgm:presLayoutVars>
          <dgm:bulletEnabled val="1"/>
        </dgm:presLayoutVars>
      </dgm:prSet>
      <dgm:spPr/>
    </dgm:pt>
    <dgm:pt modelId="{633C5E0E-1B06-B44A-B651-45CD362B45CA}" type="pres">
      <dgm:prSet presAssocID="{0D7E6D55-8A85-4E76-AFDC-63023F6F38B0}" presName="parentText" presStyleLbl="node1" presStyleIdx="1" presStyleCnt="2">
        <dgm:presLayoutVars>
          <dgm:chMax val="0"/>
          <dgm:bulletEnabled val="1"/>
        </dgm:presLayoutVars>
      </dgm:prSet>
      <dgm:spPr/>
    </dgm:pt>
    <dgm:pt modelId="{72FF10DA-19E7-8848-9026-C65E5822EF90}" type="pres">
      <dgm:prSet presAssocID="{0D7E6D55-8A85-4E76-AFDC-63023F6F38B0}" presName="childText" presStyleLbl="revTx" presStyleIdx="1" presStyleCnt="2">
        <dgm:presLayoutVars>
          <dgm:bulletEnabled val="1"/>
        </dgm:presLayoutVars>
      </dgm:prSet>
      <dgm:spPr/>
    </dgm:pt>
  </dgm:ptLst>
  <dgm:cxnLst>
    <dgm:cxn modelId="{C84A881A-11F1-544A-B160-199B89682F9E}" type="presOf" srcId="{1981076B-3262-4644-9108-41F61A92663E}" destId="{72FF10DA-19E7-8848-9026-C65E5822EF90}" srcOrd="0" destOrd="0" presId="urn:microsoft.com/office/officeart/2005/8/layout/vList2"/>
    <dgm:cxn modelId="{728EB61B-4C1B-474D-9F1B-C276FD9BC4FD}" type="presOf" srcId="{B6597FA3-3DD8-448B-B7EF-2F44163E1F00}" destId="{72FF10DA-19E7-8848-9026-C65E5822EF90}" srcOrd="0" destOrd="1" presId="urn:microsoft.com/office/officeart/2005/8/layout/vList2"/>
    <dgm:cxn modelId="{32405C1C-4E44-4D8F-926C-AF96B3500237}" srcId="{CEBB5BFE-CBBD-4809-B249-E992B5E75560}" destId="{D3F36E0F-6C1D-4299-B450-D018969C53FE}" srcOrd="4" destOrd="0" parTransId="{161B41C7-8D5C-40AC-ADF1-9E24D793ED12}" sibTransId="{385EAF73-50F6-4B33-AB8B-AC38525A96A8}"/>
    <dgm:cxn modelId="{A3A99534-812B-4E4E-B535-4CA9875ABC23}" srcId="{0D7E6D55-8A85-4E76-AFDC-63023F6F38B0}" destId="{B6597FA3-3DD8-448B-B7EF-2F44163E1F00}" srcOrd="1" destOrd="0" parTransId="{B5D01BE0-B58D-4A64-905C-AF4EAE582658}" sibTransId="{51646640-423C-48F0-A47C-0F4CF0F2AED9}"/>
    <dgm:cxn modelId="{D2B2F239-88F3-4B0D-92DC-05DF833F5CF3}" srcId="{BFABC3CB-3251-475D-8414-6302F69DB4BF}" destId="{0D7E6D55-8A85-4E76-AFDC-63023F6F38B0}" srcOrd="1" destOrd="0" parTransId="{2FE12BE7-9B20-43ED-B517-95FFB6A7DA99}" sibTransId="{BBE0779F-F162-4A3A-B057-06D05B98EA3A}"/>
    <dgm:cxn modelId="{253B0B3C-44F2-4608-A1FF-D8E2B26B63D1}" srcId="{CEBB5BFE-CBBD-4809-B249-E992B5E75560}" destId="{FA06EEB9-4F05-47E0-B457-C410A66CC369}" srcOrd="2" destOrd="0" parTransId="{ADDF3D4D-4228-4CA4-BEA3-60B805726D57}" sibTransId="{AAE1B5A6-19F6-4EC7-8D30-98B294434B44}"/>
    <dgm:cxn modelId="{0C5BD250-DE17-2546-9ACE-5F303B0D5D2E}" type="presOf" srcId="{BFABC3CB-3251-475D-8414-6302F69DB4BF}" destId="{4301280C-B1E9-944F-833D-61DF388C5E35}" srcOrd="0" destOrd="0" presId="urn:microsoft.com/office/officeart/2005/8/layout/vList2"/>
    <dgm:cxn modelId="{641E6670-E330-8F46-924E-EEF5FE6143AC}" type="presOf" srcId="{A61054D1-09D9-4E20-A78C-A720BCF22432}" destId="{72FF10DA-19E7-8848-9026-C65E5822EF90}" srcOrd="0" destOrd="2" presId="urn:microsoft.com/office/officeart/2005/8/layout/vList2"/>
    <dgm:cxn modelId="{B3ED9C73-DFB7-4029-9738-CCFD472D4AB4}" srcId="{BFABC3CB-3251-475D-8414-6302F69DB4BF}" destId="{CEBB5BFE-CBBD-4809-B249-E992B5E75560}" srcOrd="0" destOrd="0" parTransId="{E5C38358-225C-4D1F-A5C8-8531068C3E00}" sibTransId="{A67CE4EC-AD9B-412A-AAD9-517C738977E4}"/>
    <dgm:cxn modelId="{756F8974-0160-3348-94EB-73048B4D333B}" type="presOf" srcId="{FA06EEB9-4F05-47E0-B457-C410A66CC369}" destId="{ED3B8800-F9C7-034A-8DA3-E407D3F12C70}" srcOrd="0" destOrd="2" presId="urn:microsoft.com/office/officeart/2005/8/layout/vList2"/>
    <dgm:cxn modelId="{AC936A77-46AE-A247-AF44-A51C2136D6B6}" type="presOf" srcId="{D3F36E0F-6C1D-4299-B450-D018969C53FE}" destId="{ED3B8800-F9C7-034A-8DA3-E407D3F12C70}" srcOrd="0" destOrd="4" presId="urn:microsoft.com/office/officeart/2005/8/layout/vList2"/>
    <dgm:cxn modelId="{1E6C918A-A477-F94C-9E12-40690C9A0EDA}" type="presOf" srcId="{0D7E6D55-8A85-4E76-AFDC-63023F6F38B0}" destId="{633C5E0E-1B06-B44A-B651-45CD362B45CA}" srcOrd="0" destOrd="0" presId="urn:microsoft.com/office/officeart/2005/8/layout/vList2"/>
    <dgm:cxn modelId="{7D112392-8556-BA40-9F69-AE2642280B20}" type="presOf" srcId="{FDEB1DDA-EB5D-4804-BEC2-001873BCD6F4}" destId="{ED3B8800-F9C7-034A-8DA3-E407D3F12C70}" srcOrd="0" destOrd="0" presId="urn:microsoft.com/office/officeart/2005/8/layout/vList2"/>
    <dgm:cxn modelId="{6BA3D1A2-B936-4D0B-8ACD-50C178ABD7D8}" srcId="{CEBB5BFE-CBBD-4809-B249-E992B5E75560}" destId="{1CAFA3BE-E1CC-43FB-9EC3-16506095A497}" srcOrd="1" destOrd="0" parTransId="{C84C929B-7FEF-49FD-AE63-45E6C4E378F6}" sibTransId="{429EEB8D-BC78-46FE-A13D-ADB22899E10E}"/>
    <dgm:cxn modelId="{646D05B1-A390-4C86-98AA-686EB485AD47}" srcId="{0D7E6D55-8A85-4E76-AFDC-63023F6F38B0}" destId="{A61054D1-09D9-4E20-A78C-A720BCF22432}" srcOrd="2" destOrd="0" parTransId="{24A8F0DB-1401-4B1F-9F20-A90A63296395}" sibTransId="{567FDC0F-447D-4251-BAE2-BC8EBE69D688}"/>
    <dgm:cxn modelId="{8CB91AB8-ACF0-4E29-934F-A431E01DFFB1}" srcId="{CEBB5BFE-CBBD-4809-B249-E992B5E75560}" destId="{F94E6C98-07AE-4AD6-9C3D-625689FF3B73}" srcOrd="3" destOrd="0" parTransId="{6CD7CE3E-9DA4-4191-B5DB-03F0601FF3DD}" sibTransId="{49D586BE-2354-441D-808A-68ED3095E9CC}"/>
    <dgm:cxn modelId="{2F22C1C2-6159-8141-BA60-0ABC5EA61445}" type="presOf" srcId="{F94E6C98-07AE-4AD6-9C3D-625689FF3B73}" destId="{ED3B8800-F9C7-034A-8DA3-E407D3F12C70}" srcOrd="0" destOrd="3" presId="urn:microsoft.com/office/officeart/2005/8/layout/vList2"/>
    <dgm:cxn modelId="{251B59CD-0EEC-401D-91DF-4FA1E3041835}" srcId="{CEBB5BFE-CBBD-4809-B249-E992B5E75560}" destId="{FDEB1DDA-EB5D-4804-BEC2-001873BCD6F4}" srcOrd="0" destOrd="0" parTransId="{16D75540-C737-4C12-A6D3-2E7B5E98E439}" sibTransId="{D2AB04A2-1FB8-4699-AF02-B066BBFA0DBB}"/>
    <dgm:cxn modelId="{30B890E6-2411-ED41-9F90-7A6609A47248}" type="presOf" srcId="{1CAFA3BE-E1CC-43FB-9EC3-16506095A497}" destId="{ED3B8800-F9C7-034A-8DA3-E407D3F12C70}" srcOrd="0" destOrd="1" presId="urn:microsoft.com/office/officeart/2005/8/layout/vList2"/>
    <dgm:cxn modelId="{548FFAFA-DB85-4BCB-9778-8582FC21C209}" srcId="{0D7E6D55-8A85-4E76-AFDC-63023F6F38B0}" destId="{1981076B-3262-4644-9108-41F61A92663E}" srcOrd="0" destOrd="0" parTransId="{714DADA9-9507-4263-8425-28B8A9420369}" sibTransId="{5FB14218-D09B-4E64-A346-3279D3A63EE4}"/>
    <dgm:cxn modelId="{0D4DE8FC-1B2B-B14C-A6A8-45C663A08FC0}" type="presOf" srcId="{CEBB5BFE-CBBD-4809-B249-E992B5E75560}" destId="{97575CDD-33F2-6A46-9C50-DBEA16ABC67D}" srcOrd="0" destOrd="0" presId="urn:microsoft.com/office/officeart/2005/8/layout/vList2"/>
    <dgm:cxn modelId="{0C01891B-65E8-8E49-98A6-BBC15C9C56FD}" type="presParOf" srcId="{4301280C-B1E9-944F-833D-61DF388C5E35}" destId="{97575CDD-33F2-6A46-9C50-DBEA16ABC67D}" srcOrd="0" destOrd="0" presId="urn:microsoft.com/office/officeart/2005/8/layout/vList2"/>
    <dgm:cxn modelId="{0E589160-09A0-4B4D-A2F1-3B215FFF6683}" type="presParOf" srcId="{4301280C-B1E9-944F-833D-61DF388C5E35}" destId="{ED3B8800-F9C7-034A-8DA3-E407D3F12C70}" srcOrd="1" destOrd="0" presId="urn:microsoft.com/office/officeart/2005/8/layout/vList2"/>
    <dgm:cxn modelId="{46030278-07CC-4149-BDAD-CC4CBCEE9AA8}" type="presParOf" srcId="{4301280C-B1E9-944F-833D-61DF388C5E35}" destId="{633C5E0E-1B06-B44A-B651-45CD362B45CA}" srcOrd="2" destOrd="0" presId="urn:microsoft.com/office/officeart/2005/8/layout/vList2"/>
    <dgm:cxn modelId="{60D90556-947A-B34D-9AF7-A79EB4AC4A22}" type="presParOf" srcId="{4301280C-B1E9-944F-833D-61DF388C5E35}" destId="{72FF10DA-19E7-8848-9026-C65E5822EF9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97C1E6C-937C-42D3-A3E5-C965F5FF3A47}" type="doc">
      <dgm:prSet loTypeId="urn:microsoft.com/office/officeart/2016/7/layout/VerticalDownArrowProcess" loCatId="process" qsTypeId="urn:microsoft.com/office/officeart/2005/8/quickstyle/simple1" qsCatId="simple" csTypeId="urn:microsoft.com/office/officeart/2005/8/colors/colorful2" csCatId="colorful" phldr="1"/>
      <dgm:spPr/>
      <dgm:t>
        <a:bodyPr/>
        <a:lstStyle/>
        <a:p>
          <a:endParaRPr lang="en-US"/>
        </a:p>
      </dgm:t>
    </dgm:pt>
    <dgm:pt modelId="{C7C0AC03-BE7E-4CAE-A71B-F1A18F2BC54B}">
      <dgm:prSet/>
      <dgm:spPr/>
      <dgm:t>
        <a:bodyPr/>
        <a:lstStyle/>
        <a:p>
          <a:r>
            <a:rPr lang="en-US" dirty="0"/>
            <a:t>Step 1</a:t>
          </a:r>
        </a:p>
      </dgm:t>
    </dgm:pt>
    <dgm:pt modelId="{4AAA225D-15A8-47C9-A8D6-926098C80C14}" type="parTrans" cxnId="{2D5CFEA5-3B0C-4F41-B7AB-AFE8D0CE2724}">
      <dgm:prSet/>
      <dgm:spPr/>
      <dgm:t>
        <a:bodyPr/>
        <a:lstStyle/>
        <a:p>
          <a:endParaRPr lang="en-US"/>
        </a:p>
      </dgm:t>
    </dgm:pt>
    <dgm:pt modelId="{A3571A2A-FF93-4821-9736-1B948085277A}" type="sibTrans" cxnId="{2D5CFEA5-3B0C-4F41-B7AB-AFE8D0CE2724}">
      <dgm:prSet/>
      <dgm:spPr/>
      <dgm:t>
        <a:bodyPr/>
        <a:lstStyle/>
        <a:p>
          <a:endParaRPr lang="en-US"/>
        </a:p>
      </dgm:t>
    </dgm:pt>
    <dgm:pt modelId="{48741701-8323-48B7-8BF9-76E2671F4DF8}">
      <dgm:prSet custT="1"/>
      <dgm:spPr/>
      <dgm:t>
        <a:bodyPr/>
        <a:lstStyle/>
        <a:p>
          <a:r>
            <a:rPr lang="en-US" sz="1800" dirty="0"/>
            <a:t>Identify risk factors, noting those that can be modified to reduce risk </a:t>
          </a:r>
        </a:p>
      </dgm:t>
    </dgm:pt>
    <dgm:pt modelId="{72FB56F9-5F10-4294-95E3-5A87F8F77B4D}" type="parTrans" cxnId="{51CC8CB1-F13E-4ED0-A9B1-96FD9A33EA82}">
      <dgm:prSet/>
      <dgm:spPr/>
      <dgm:t>
        <a:bodyPr/>
        <a:lstStyle/>
        <a:p>
          <a:endParaRPr lang="en-US"/>
        </a:p>
      </dgm:t>
    </dgm:pt>
    <dgm:pt modelId="{B60825D7-4D79-4325-A855-16A99492AD83}" type="sibTrans" cxnId="{51CC8CB1-F13E-4ED0-A9B1-96FD9A33EA82}">
      <dgm:prSet/>
      <dgm:spPr/>
      <dgm:t>
        <a:bodyPr/>
        <a:lstStyle/>
        <a:p>
          <a:endParaRPr lang="en-US"/>
        </a:p>
      </dgm:t>
    </dgm:pt>
    <dgm:pt modelId="{8BF77B79-09CA-4BB2-9200-8AB427A8EB51}">
      <dgm:prSet/>
      <dgm:spPr/>
      <dgm:t>
        <a:bodyPr/>
        <a:lstStyle/>
        <a:p>
          <a:r>
            <a:rPr lang="en-US" dirty="0"/>
            <a:t>Step 2</a:t>
          </a:r>
        </a:p>
      </dgm:t>
    </dgm:pt>
    <dgm:pt modelId="{2F32B4AE-FB9F-4DBE-A50A-DA3036160F8D}" type="parTrans" cxnId="{8B0210F4-C2F9-426B-8CE5-AAF3FEC450DA}">
      <dgm:prSet/>
      <dgm:spPr/>
      <dgm:t>
        <a:bodyPr/>
        <a:lstStyle/>
        <a:p>
          <a:endParaRPr lang="en-US"/>
        </a:p>
      </dgm:t>
    </dgm:pt>
    <dgm:pt modelId="{C0BE2EC3-9B26-4324-AF4C-9FE23B6249BC}" type="sibTrans" cxnId="{8B0210F4-C2F9-426B-8CE5-AAF3FEC450DA}">
      <dgm:prSet/>
      <dgm:spPr/>
      <dgm:t>
        <a:bodyPr/>
        <a:lstStyle/>
        <a:p>
          <a:endParaRPr lang="en-US"/>
        </a:p>
      </dgm:t>
    </dgm:pt>
    <dgm:pt modelId="{40672454-54CE-4DC7-85D9-37249158350A}">
      <dgm:prSet custT="1"/>
      <dgm:spPr/>
      <dgm:t>
        <a:bodyPr/>
        <a:lstStyle/>
        <a:p>
          <a:r>
            <a:rPr lang="en-US" sz="1800" dirty="0"/>
            <a:t>Identify protective factors, noting those that can be enhanced </a:t>
          </a:r>
        </a:p>
      </dgm:t>
    </dgm:pt>
    <dgm:pt modelId="{B3B57927-5B5C-4D93-833C-100A3A14EBB2}" type="parTrans" cxnId="{45C4358B-E7FE-45C2-84CB-29F86AEDC1A1}">
      <dgm:prSet/>
      <dgm:spPr/>
      <dgm:t>
        <a:bodyPr/>
        <a:lstStyle/>
        <a:p>
          <a:endParaRPr lang="en-US"/>
        </a:p>
      </dgm:t>
    </dgm:pt>
    <dgm:pt modelId="{69D30704-19FF-4757-837D-1F41B54F4227}" type="sibTrans" cxnId="{45C4358B-E7FE-45C2-84CB-29F86AEDC1A1}">
      <dgm:prSet/>
      <dgm:spPr/>
      <dgm:t>
        <a:bodyPr/>
        <a:lstStyle/>
        <a:p>
          <a:endParaRPr lang="en-US"/>
        </a:p>
      </dgm:t>
    </dgm:pt>
    <dgm:pt modelId="{6F153599-1F11-4CC5-9EBA-784599C335F4}">
      <dgm:prSet/>
      <dgm:spPr/>
      <dgm:t>
        <a:bodyPr/>
        <a:lstStyle/>
        <a:p>
          <a:r>
            <a:rPr lang="en-US" dirty="0"/>
            <a:t>Step 3</a:t>
          </a:r>
        </a:p>
      </dgm:t>
    </dgm:pt>
    <dgm:pt modelId="{9A709D65-EC17-4E32-BC88-9C2D4A779C00}" type="parTrans" cxnId="{05B2A7CD-AABD-4519-AB44-2F9F01572597}">
      <dgm:prSet/>
      <dgm:spPr/>
      <dgm:t>
        <a:bodyPr/>
        <a:lstStyle/>
        <a:p>
          <a:endParaRPr lang="en-US"/>
        </a:p>
      </dgm:t>
    </dgm:pt>
    <dgm:pt modelId="{1065470B-3C91-4156-8FD9-E59A05BD6EC7}" type="sibTrans" cxnId="{05B2A7CD-AABD-4519-AB44-2F9F01572597}">
      <dgm:prSet/>
      <dgm:spPr/>
      <dgm:t>
        <a:bodyPr/>
        <a:lstStyle/>
        <a:p>
          <a:endParaRPr lang="en-US"/>
        </a:p>
      </dgm:t>
    </dgm:pt>
    <dgm:pt modelId="{117A32A0-C53A-4DE5-BDC2-1E8E51C815BB}">
      <dgm:prSet custT="1"/>
      <dgm:spPr/>
      <dgm:t>
        <a:bodyPr/>
        <a:lstStyle/>
        <a:p>
          <a:r>
            <a:rPr lang="en-US" sz="1800" dirty="0"/>
            <a:t>Conduct suicide inquiry: suicidal thoughts, plans, behavior and intent </a:t>
          </a:r>
        </a:p>
      </dgm:t>
    </dgm:pt>
    <dgm:pt modelId="{E32BB09D-EA46-40DD-9F33-8E207C160C57}" type="parTrans" cxnId="{1FB7D54D-7D28-4329-AE41-A0864B47255F}">
      <dgm:prSet/>
      <dgm:spPr/>
      <dgm:t>
        <a:bodyPr/>
        <a:lstStyle/>
        <a:p>
          <a:endParaRPr lang="en-US"/>
        </a:p>
      </dgm:t>
    </dgm:pt>
    <dgm:pt modelId="{FCFF9B40-5424-46DD-BD32-A06B8FD51850}" type="sibTrans" cxnId="{1FB7D54D-7D28-4329-AE41-A0864B47255F}">
      <dgm:prSet/>
      <dgm:spPr/>
      <dgm:t>
        <a:bodyPr/>
        <a:lstStyle/>
        <a:p>
          <a:endParaRPr lang="en-US"/>
        </a:p>
      </dgm:t>
    </dgm:pt>
    <dgm:pt modelId="{F63006A9-C742-45F4-9242-D3B9AC2C51A4}">
      <dgm:prSet/>
      <dgm:spPr/>
      <dgm:t>
        <a:bodyPr/>
        <a:lstStyle/>
        <a:p>
          <a:r>
            <a:rPr lang="en-US" dirty="0"/>
            <a:t>Step 4</a:t>
          </a:r>
        </a:p>
      </dgm:t>
    </dgm:pt>
    <dgm:pt modelId="{1E98925D-9217-435E-85A4-A72CA518B7F5}" type="parTrans" cxnId="{783D2243-5DA1-4654-B924-DB50218F1605}">
      <dgm:prSet/>
      <dgm:spPr/>
      <dgm:t>
        <a:bodyPr/>
        <a:lstStyle/>
        <a:p>
          <a:endParaRPr lang="en-US"/>
        </a:p>
      </dgm:t>
    </dgm:pt>
    <dgm:pt modelId="{31A38BF0-7618-4871-B6FE-DEECE8655921}" type="sibTrans" cxnId="{783D2243-5DA1-4654-B924-DB50218F1605}">
      <dgm:prSet/>
      <dgm:spPr/>
      <dgm:t>
        <a:bodyPr/>
        <a:lstStyle/>
        <a:p>
          <a:endParaRPr lang="en-US"/>
        </a:p>
      </dgm:t>
    </dgm:pt>
    <dgm:pt modelId="{40C0B229-4E9D-40A3-8400-D1603014D921}">
      <dgm:prSet custT="1"/>
      <dgm:spPr/>
      <dgm:t>
        <a:bodyPr/>
        <a:lstStyle/>
        <a:p>
          <a:r>
            <a:rPr lang="en-US" sz="1800" dirty="0"/>
            <a:t>Determine level of risk and choose an appropriate intervention to reduce risk</a:t>
          </a:r>
        </a:p>
      </dgm:t>
    </dgm:pt>
    <dgm:pt modelId="{61917555-954C-4DEE-B319-EEBD3E3D5E32}" type="parTrans" cxnId="{EA726ABA-863A-4DCC-A163-473F53EBC0C8}">
      <dgm:prSet/>
      <dgm:spPr/>
      <dgm:t>
        <a:bodyPr/>
        <a:lstStyle/>
        <a:p>
          <a:endParaRPr lang="en-US"/>
        </a:p>
      </dgm:t>
    </dgm:pt>
    <dgm:pt modelId="{7F3450F5-DF99-4B25-8EA1-934214A73517}" type="sibTrans" cxnId="{EA726ABA-863A-4DCC-A163-473F53EBC0C8}">
      <dgm:prSet/>
      <dgm:spPr/>
      <dgm:t>
        <a:bodyPr/>
        <a:lstStyle/>
        <a:p>
          <a:endParaRPr lang="en-US"/>
        </a:p>
      </dgm:t>
    </dgm:pt>
    <dgm:pt modelId="{022CCE64-EE40-411A-ABB2-961F60816EDC}">
      <dgm:prSet/>
      <dgm:spPr/>
      <dgm:t>
        <a:bodyPr/>
        <a:lstStyle/>
        <a:p>
          <a:r>
            <a:rPr lang="en-US" dirty="0"/>
            <a:t>Step 5</a:t>
          </a:r>
        </a:p>
      </dgm:t>
    </dgm:pt>
    <dgm:pt modelId="{039DDE61-87A0-4AEA-A14C-218CEAE575A9}" type="parTrans" cxnId="{C370EDE1-2C75-4FCB-A16D-6E7115B2FE25}">
      <dgm:prSet/>
      <dgm:spPr/>
      <dgm:t>
        <a:bodyPr/>
        <a:lstStyle/>
        <a:p>
          <a:endParaRPr lang="en-US"/>
        </a:p>
      </dgm:t>
    </dgm:pt>
    <dgm:pt modelId="{629CB4DA-D91D-4755-BE98-C14442DFC0AB}" type="sibTrans" cxnId="{C370EDE1-2C75-4FCB-A16D-6E7115B2FE25}">
      <dgm:prSet/>
      <dgm:spPr/>
      <dgm:t>
        <a:bodyPr/>
        <a:lstStyle/>
        <a:p>
          <a:endParaRPr lang="en-US"/>
        </a:p>
      </dgm:t>
    </dgm:pt>
    <dgm:pt modelId="{D838CA8F-7FD3-48FE-9F56-7FDB09CE14FA}">
      <dgm:prSet custT="1"/>
      <dgm:spPr/>
      <dgm:t>
        <a:bodyPr/>
        <a:lstStyle/>
        <a:p>
          <a:r>
            <a:rPr lang="en-US" sz="1800" dirty="0"/>
            <a:t>Document assessment of risk, rationale, intervention and follow-up</a:t>
          </a:r>
        </a:p>
      </dgm:t>
    </dgm:pt>
    <dgm:pt modelId="{0AAE12F6-36F8-4BF4-AB27-3E4B39732DBB}" type="parTrans" cxnId="{5346EFB6-C058-4C1F-9071-928C52ABBA97}">
      <dgm:prSet/>
      <dgm:spPr/>
      <dgm:t>
        <a:bodyPr/>
        <a:lstStyle/>
        <a:p>
          <a:endParaRPr lang="en-US"/>
        </a:p>
      </dgm:t>
    </dgm:pt>
    <dgm:pt modelId="{CC5AC7BE-D5C0-4492-ABF8-8793A19E923D}" type="sibTrans" cxnId="{5346EFB6-C058-4C1F-9071-928C52ABBA97}">
      <dgm:prSet/>
      <dgm:spPr/>
      <dgm:t>
        <a:bodyPr/>
        <a:lstStyle/>
        <a:p>
          <a:endParaRPr lang="en-US"/>
        </a:p>
      </dgm:t>
    </dgm:pt>
    <dgm:pt modelId="{23AC0F02-8A1A-6748-A6D8-0F835DB62200}" type="pres">
      <dgm:prSet presAssocID="{497C1E6C-937C-42D3-A3E5-C965F5FF3A47}" presName="Name0" presStyleCnt="0">
        <dgm:presLayoutVars>
          <dgm:dir/>
          <dgm:animLvl val="lvl"/>
          <dgm:resizeHandles val="exact"/>
        </dgm:presLayoutVars>
      </dgm:prSet>
      <dgm:spPr/>
    </dgm:pt>
    <dgm:pt modelId="{F6AB5DFB-7DD2-4347-927F-7007616B15CA}" type="pres">
      <dgm:prSet presAssocID="{022CCE64-EE40-411A-ABB2-961F60816EDC}" presName="boxAndChildren" presStyleCnt="0"/>
      <dgm:spPr/>
    </dgm:pt>
    <dgm:pt modelId="{80B5EA7E-A77F-AF49-9E1B-1337A0430764}" type="pres">
      <dgm:prSet presAssocID="{022CCE64-EE40-411A-ABB2-961F60816EDC}" presName="parentTextBox" presStyleLbl="alignNode1" presStyleIdx="0" presStyleCnt="5"/>
      <dgm:spPr/>
    </dgm:pt>
    <dgm:pt modelId="{8BF74BD1-E58E-564E-A5AD-34CDD8D1AAE0}" type="pres">
      <dgm:prSet presAssocID="{022CCE64-EE40-411A-ABB2-961F60816EDC}" presName="descendantBox" presStyleLbl="bgAccFollowNode1" presStyleIdx="0" presStyleCnt="5"/>
      <dgm:spPr/>
    </dgm:pt>
    <dgm:pt modelId="{5ADAC5B7-D9A7-6D45-BDC1-10D737A5C5B1}" type="pres">
      <dgm:prSet presAssocID="{31A38BF0-7618-4871-B6FE-DEECE8655921}" presName="sp" presStyleCnt="0"/>
      <dgm:spPr/>
    </dgm:pt>
    <dgm:pt modelId="{C6F0C03D-6D42-F540-970A-760528734CA9}" type="pres">
      <dgm:prSet presAssocID="{F63006A9-C742-45F4-9242-D3B9AC2C51A4}" presName="arrowAndChildren" presStyleCnt="0"/>
      <dgm:spPr/>
    </dgm:pt>
    <dgm:pt modelId="{72E31F99-2A2F-694F-94B1-8B8A008D03EE}" type="pres">
      <dgm:prSet presAssocID="{F63006A9-C742-45F4-9242-D3B9AC2C51A4}" presName="parentTextArrow" presStyleLbl="node1" presStyleIdx="0" presStyleCnt="0"/>
      <dgm:spPr/>
    </dgm:pt>
    <dgm:pt modelId="{A455848B-CAE3-904D-B433-9CD3991C0EC5}" type="pres">
      <dgm:prSet presAssocID="{F63006A9-C742-45F4-9242-D3B9AC2C51A4}" presName="arrow" presStyleLbl="alignNode1" presStyleIdx="1" presStyleCnt="5"/>
      <dgm:spPr/>
    </dgm:pt>
    <dgm:pt modelId="{EA0DA57D-821C-F34F-AF50-66FAB631A161}" type="pres">
      <dgm:prSet presAssocID="{F63006A9-C742-45F4-9242-D3B9AC2C51A4}" presName="descendantArrow" presStyleLbl="bgAccFollowNode1" presStyleIdx="1" presStyleCnt="5"/>
      <dgm:spPr/>
    </dgm:pt>
    <dgm:pt modelId="{91CB3FEB-8A4D-AF40-847D-E5F1B01B3216}" type="pres">
      <dgm:prSet presAssocID="{1065470B-3C91-4156-8FD9-E59A05BD6EC7}" presName="sp" presStyleCnt="0"/>
      <dgm:spPr/>
    </dgm:pt>
    <dgm:pt modelId="{B096A769-CF48-1946-990E-FCE860FD8599}" type="pres">
      <dgm:prSet presAssocID="{6F153599-1F11-4CC5-9EBA-784599C335F4}" presName="arrowAndChildren" presStyleCnt="0"/>
      <dgm:spPr/>
    </dgm:pt>
    <dgm:pt modelId="{7A79BEB1-404B-784A-A9CA-0567C58F3A6A}" type="pres">
      <dgm:prSet presAssocID="{6F153599-1F11-4CC5-9EBA-784599C335F4}" presName="parentTextArrow" presStyleLbl="node1" presStyleIdx="0" presStyleCnt="0"/>
      <dgm:spPr/>
    </dgm:pt>
    <dgm:pt modelId="{ABC55A87-1687-9741-8A00-55016F6F449A}" type="pres">
      <dgm:prSet presAssocID="{6F153599-1F11-4CC5-9EBA-784599C335F4}" presName="arrow" presStyleLbl="alignNode1" presStyleIdx="2" presStyleCnt="5"/>
      <dgm:spPr/>
    </dgm:pt>
    <dgm:pt modelId="{7BBE0EA0-0A4F-4947-A7F9-6557A2691B9E}" type="pres">
      <dgm:prSet presAssocID="{6F153599-1F11-4CC5-9EBA-784599C335F4}" presName="descendantArrow" presStyleLbl="bgAccFollowNode1" presStyleIdx="2" presStyleCnt="5"/>
      <dgm:spPr/>
    </dgm:pt>
    <dgm:pt modelId="{1C5E68D0-174B-FC4A-BE0F-A817482D2493}" type="pres">
      <dgm:prSet presAssocID="{C0BE2EC3-9B26-4324-AF4C-9FE23B6249BC}" presName="sp" presStyleCnt="0"/>
      <dgm:spPr/>
    </dgm:pt>
    <dgm:pt modelId="{5D47AA3E-4ECD-C244-8C8D-579D630764C7}" type="pres">
      <dgm:prSet presAssocID="{8BF77B79-09CA-4BB2-9200-8AB427A8EB51}" presName="arrowAndChildren" presStyleCnt="0"/>
      <dgm:spPr/>
    </dgm:pt>
    <dgm:pt modelId="{029F32EB-06A6-194A-AD8C-88A30FEF94A8}" type="pres">
      <dgm:prSet presAssocID="{8BF77B79-09CA-4BB2-9200-8AB427A8EB51}" presName="parentTextArrow" presStyleLbl="node1" presStyleIdx="0" presStyleCnt="0"/>
      <dgm:spPr/>
    </dgm:pt>
    <dgm:pt modelId="{B1650F1B-BD35-B047-97B8-7F5E0C4506F6}" type="pres">
      <dgm:prSet presAssocID="{8BF77B79-09CA-4BB2-9200-8AB427A8EB51}" presName="arrow" presStyleLbl="alignNode1" presStyleIdx="3" presStyleCnt="5"/>
      <dgm:spPr/>
    </dgm:pt>
    <dgm:pt modelId="{06B91E14-7FF6-834B-BDB5-624054BF1641}" type="pres">
      <dgm:prSet presAssocID="{8BF77B79-09CA-4BB2-9200-8AB427A8EB51}" presName="descendantArrow" presStyleLbl="bgAccFollowNode1" presStyleIdx="3" presStyleCnt="5"/>
      <dgm:spPr/>
    </dgm:pt>
    <dgm:pt modelId="{DB7A5F47-8188-FA4E-82B8-F85BCB9AFE5C}" type="pres">
      <dgm:prSet presAssocID="{A3571A2A-FF93-4821-9736-1B948085277A}" presName="sp" presStyleCnt="0"/>
      <dgm:spPr/>
    </dgm:pt>
    <dgm:pt modelId="{B3AB5CF7-E42D-7C46-9F8F-C1954757B2F3}" type="pres">
      <dgm:prSet presAssocID="{C7C0AC03-BE7E-4CAE-A71B-F1A18F2BC54B}" presName="arrowAndChildren" presStyleCnt="0"/>
      <dgm:spPr/>
    </dgm:pt>
    <dgm:pt modelId="{653170C0-F5FA-984D-B510-540AA9666E26}" type="pres">
      <dgm:prSet presAssocID="{C7C0AC03-BE7E-4CAE-A71B-F1A18F2BC54B}" presName="parentTextArrow" presStyleLbl="node1" presStyleIdx="0" presStyleCnt="0"/>
      <dgm:spPr/>
    </dgm:pt>
    <dgm:pt modelId="{98DF5016-BFDB-9A4C-8AB4-02CD6F86BF7A}" type="pres">
      <dgm:prSet presAssocID="{C7C0AC03-BE7E-4CAE-A71B-F1A18F2BC54B}" presName="arrow" presStyleLbl="alignNode1" presStyleIdx="4" presStyleCnt="5"/>
      <dgm:spPr/>
    </dgm:pt>
    <dgm:pt modelId="{E7D70EDC-F4C6-8A4D-B029-E2C5E58F2ED3}" type="pres">
      <dgm:prSet presAssocID="{C7C0AC03-BE7E-4CAE-A71B-F1A18F2BC54B}" presName="descendantArrow" presStyleLbl="bgAccFollowNode1" presStyleIdx="4" presStyleCnt="5"/>
      <dgm:spPr/>
    </dgm:pt>
  </dgm:ptLst>
  <dgm:cxnLst>
    <dgm:cxn modelId="{9EDC961F-9758-3F43-8BE4-5E27AFAC9C5B}" type="presOf" srcId="{117A32A0-C53A-4DE5-BDC2-1E8E51C815BB}" destId="{7BBE0EA0-0A4F-4947-A7F9-6557A2691B9E}" srcOrd="0" destOrd="0" presId="urn:microsoft.com/office/officeart/2016/7/layout/VerticalDownArrowProcess"/>
    <dgm:cxn modelId="{061CDB23-1D5C-974D-B4D5-374921D5D5DA}" type="presOf" srcId="{022CCE64-EE40-411A-ABB2-961F60816EDC}" destId="{80B5EA7E-A77F-AF49-9E1B-1337A0430764}" srcOrd="0" destOrd="0" presId="urn:microsoft.com/office/officeart/2016/7/layout/VerticalDownArrowProcess"/>
    <dgm:cxn modelId="{3B22E124-0FBD-CE4E-8977-E57761AA2869}" type="presOf" srcId="{40C0B229-4E9D-40A3-8400-D1603014D921}" destId="{EA0DA57D-821C-F34F-AF50-66FAB631A161}" srcOrd="0" destOrd="0" presId="urn:microsoft.com/office/officeart/2016/7/layout/VerticalDownArrowProcess"/>
    <dgm:cxn modelId="{300C7A31-A222-EA41-8BD9-435C3D339F5B}" type="presOf" srcId="{F63006A9-C742-45F4-9242-D3B9AC2C51A4}" destId="{72E31F99-2A2F-694F-94B1-8B8A008D03EE}" srcOrd="0" destOrd="0" presId="urn:microsoft.com/office/officeart/2016/7/layout/VerticalDownArrowProcess"/>
    <dgm:cxn modelId="{783D2243-5DA1-4654-B924-DB50218F1605}" srcId="{497C1E6C-937C-42D3-A3E5-C965F5FF3A47}" destId="{F63006A9-C742-45F4-9242-D3B9AC2C51A4}" srcOrd="3" destOrd="0" parTransId="{1E98925D-9217-435E-85A4-A72CA518B7F5}" sibTransId="{31A38BF0-7618-4871-B6FE-DEECE8655921}"/>
    <dgm:cxn modelId="{1FB7D54D-7D28-4329-AE41-A0864B47255F}" srcId="{6F153599-1F11-4CC5-9EBA-784599C335F4}" destId="{117A32A0-C53A-4DE5-BDC2-1E8E51C815BB}" srcOrd="0" destOrd="0" parTransId="{E32BB09D-EA46-40DD-9F33-8E207C160C57}" sibTransId="{FCFF9B40-5424-46DD-BD32-A06B8FD51850}"/>
    <dgm:cxn modelId="{CC56AC69-86E9-AA4D-BE41-5AB9C8777D72}" type="presOf" srcId="{6F153599-1F11-4CC5-9EBA-784599C335F4}" destId="{ABC55A87-1687-9741-8A00-55016F6F449A}" srcOrd="1" destOrd="0" presId="urn:microsoft.com/office/officeart/2016/7/layout/VerticalDownArrowProcess"/>
    <dgm:cxn modelId="{3DBBD777-999B-BB48-A392-077AD6901F0B}" type="presOf" srcId="{D838CA8F-7FD3-48FE-9F56-7FDB09CE14FA}" destId="{8BF74BD1-E58E-564E-A5AD-34CDD8D1AAE0}" srcOrd="0" destOrd="0" presId="urn:microsoft.com/office/officeart/2016/7/layout/VerticalDownArrowProcess"/>
    <dgm:cxn modelId="{45C4358B-E7FE-45C2-84CB-29F86AEDC1A1}" srcId="{8BF77B79-09CA-4BB2-9200-8AB427A8EB51}" destId="{40672454-54CE-4DC7-85D9-37249158350A}" srcOrd="0" destOrd="0" parTransId="{B3B57927-5B5C-4D93-833C-100A3A14EBB2}" sibTransId="{69D30704-19FF-4757-837D-1F41B54F4227}"/>
    <dgm:cxn modelId="{094A5A8F-C716-A045-BAD7-5BE7075708F1}" type="presOf" srcId="{8BF77B79-09CA-4BB2-9200-8AB427A8EB51}" destId="{029F32EB-06A6-194A-AD8C-88A30FEF94A8}" srcOrd="0" destOrd="0" presId="urn:microsoft.com/office/officeart/2016/7/layout/VerticalDownArrowProcess"/>
    <dgm:cxn modelId="{1B44AC94-3517-3D46-8E4B-A7603D5A6208}" type="presOf" srcId="{40672454-54CE-4DC7-85D9-37249158350A}" destId="{06B91E14-7FF6-834B-BDB5-624054BF1641}" srcOrd="0" destOrd="0" presId="urn:microsoft.com/office/officeart/2016/7/layout/VerticalDownArrowProcess"/>
    <dgm:cxn modelId="{1E15E99C-7DB0-9743-A338-A430D80348E6}" type="presOf" srcId="{6F153599-1F11-4CC5-9EBA-784599C335F4}" destId="{7A79BEB1-404B-784A-A9CA-0567C58F3A6A}" srcOrd="0" destOrd="0" presId="urn:microsoft.com/office/officeart/2016/7/layout/VerticalDownArrowProcess"/>
    <dgm:cxn modelId="{2D5CFEA5-3B0C-4F41-B7AB-AFE8D0CE2724}" srcId="{497C1E6C-937C-42D3-A3E5-C965F5FF3A47}" destId="{C7C0AC03-BE7E-4CAE-A71B-F1A18F2BC54B}" srcOrd="0" destOrd="0" parTransId="{4AAA225D-15A8-47C9-A8D6-926098C80C14}" sibTransId="{A3571A2A-FF93-4821-9736-1B948085277A}"/>
    <dgm:cxn modelId="{EE7EBEAD-0778-3C45-A3E9-6DB6B3965792}" type="presOf" srcId="{8BF77B79-09CA-4BB2-9200-8AB427A8EB51}" destId="{B1650F1B-BD35-B047-97B8-7F5E0C4506F6}" srcOrd="1" destOrd="0" presId="urn:microsoft.com/office/officeart/2016/7/layout/VerticalDownArrowProcess"/>
    <dgm:cxn modelId="{9B78FDAE-F5B9-EB42-971E-0938B8514868}" type="presOf" srcId="{C7C0AC03-BE7E-4CAE-A71B-F1A18F2BC54B}" destId="{98DF5016-BFDB-9A4C-8AB4-02CD6F86BF7A}" srcOrd="1" destOrd="0" presId="urn:microsoft.com/office/officeart/2016/7/layout/VerticalDownArrowProcess"/>
    <dgm:cxn modelId="{51CC8CB1-F13E-4ED0-A9B1-96FD9A33EA82}" srcId="{C7C0AC03-BE7E-4CAE-A71B-F1A18F2BC54B}" destId="{48741701-8323-48B7-8BF9-76E2671F4DF8}" srcOrd="0" destOrd="0" parTransId="{72FB56F9-5F10-4294-95E3-5A87F8F77B4D}" sibTransId="{B60825D7-4D79-4325-A855-16A99492AD83}"/>
    <dgm:cxn modelId="{5346EFB6-C058-4C1F-9071-928C52ABBA97}" srcId="{022CCE64-EE40-411A-ABB2-961F60816EDC}" destId="{D838CA8F-7FD3-48FE-9F56-7FDB09CE14FA}" srcOrd="0" destOrd="0" parTransId="{0AAE12F6-36F8-4BF4-AB27-3E4B39732DBB}" sibTransId="{CC5AC7BE-D5C0-4492-ABF8-8793A19E923D}"/>
    <dgm:cxn modelId="{EA726ABA-863A-4DCC-A163-473F53EBC0C8}" srcId="{F63006A9-C742-45F4-9242-D3B9AC2C51A4}" destId="{40C0B229-4E9D-40A3-8400-D1603014D921}" srcOrd="0" destOrd="0" parTransId="{61917555-954C-4DEE-B319-EEBD3E3D5E32}" sibTransId="{7F3450F5-DF99-4B25-8EA1-934214A73517}"/>
    <dgm:cxn modelId="{6BE60BCB-9CD3-E147-ADA9-B67D307ED957}" type="presOf" srcId="{F63006A9-C742-45F4-9242-D3B9AC2C51A4}" destId="{A455848B-CAE3-904D-B433-9CD3991C0EC5}" srcOrd="1" destOrd="0" presId="urn:microsoft.com/office/officeart/2016/7/layout/VerticalDownArrowProcess"/>
    <dgm:cxn modelId="{05B2A7CD-AABD-4519-AB44-2F9F01572597}" srcId="{497C1E6C-937C-42D3-A3E5-C965F5FF3A47}" destId="{6F153599-1F11-4CC5-9EBA-784599C335F4}" srcOrd="2" destOrd="0" parTransId="{9A709D65-EC17-4E32-BC88-9C2D4A779C00}" sibTransId="{1065470B-3C91-4156-8FD9-E59A05BD6EC7}"/>
    <dgm:cxn modelId="{C3F7D1D0-A497-364F-907E-DC7F5454CFA7}" type="presOf" srcId="{C7C0AC03-BE7E-4CAE-A71B-F1A18F2BC54B}" destId="{653170C0-F5FA-984D-B510-540AA9666E26}" srcOrd="0" destOrd="0" presId="urn:microsoft.com/office/officeart/2016/7/layout/VerticalDownArrowProcess"/>
    <dgm:cxn modelId="{C370EDE1-2C75-4FCB-A16D-6E7115B2FE25}" srcId="{497C1E6C-937C-42D3-A3E5-C965F5FF3A47}" destId="{022CCE64-EE40-411A-ABB2-961F60816EDC}" srcOrd="4" destOrd="0" parTransId="{039DDE61-87A0-4AEA-A14C-218CEAE575A9}" sibTransId="{629CB4DA-D91D-4755-BE98-C14442DFC0AB}"/>
    <dgm:cxn modelId="{0471B6E4-7C6E-E34F-A05D-447B52F91A75}" type="presOf" srcId="{497C1E6C-937C-42D3-A3E5-C965F5FF3A47}" destId="{23AC0F02-8A1A-6748-A6D8-0F835DB62200}" srcOrd="0" destOrd="0" presId="urn:microsoft.com/office/officeart/2016/7/layout/VerticalDownArrowProcess"/>
    <dgm:cxn modelId="{F0F73BED-A2BD-B54D-A6A3-DBC19C8A5917}" type="presOf" srcId="{48741701-8323-48B7-8BF9-76E2671F4DF8}" destId="{E7D70EDC-F4C6-8A4D-B029-E2C5E58F2ED3}" srcOrd="0" destOrd="0" presId="urn:microsoft.com/office/officeart/2016/7/layout/VerticalDownArrowProcess"/>
    <dgm:cxn modelId="{8B0210F4-C2F9-426B-8CE5-AAF3FEC450DA}" srcId="{497C1E6C-937C-42D3-A3E5-C965F5FF3A47}" destId="{8BF77B79-09CA-4BB2-9200-8AB427A8EB51}" srcOrd="1" destOrd="0" parTransId="{2F32B4AE-FB9F-4DBE-A50A-DA3036160F8D}" sibTransId="{C0BE2EC3-9B26-4324-AF4C-9FE23B6249BC}"/>
    <dgm:cxn modelId="{80294F9C-6012-9445-B300-8884926A0FE4}" type="presParOf" srcId="{23AC0F02-8A1A-6748-A6D8-0F835DB62200}" destId="{F6AB5DFB-7DD2-4347-927F-7007616B15CA}" srcOrd="0" destOrd="0" presId="urn:microsoft.com/office/officeart/2016/7/layout/VerticalDownArrowProcess"/>
    <dgm:cxn modelId="{BB8CA844-0892-CF4B-B6E6-6CA7F2E4A213}" type="presParOf" srcId="{F6AB5DFB-7DD2-4347-927F-7007616B15CA}" destId="{80B5EA7E-A77F-AF49-9E1B-1337A0430764}" srcOrd="0" destOrd="0" presId="urn:microsoft.com/office/officeart/2016/7/layout/VerticalDownArrowProcess"/>
    <dgm:cxn modelId="{7980DFC0-1C59-404F-AA81-A0C0AF9F5B6C}" type="presParOf" srcId="{F6AB5DFB-7DD2-4347-927F-7007616B15CA}" destId="{8BF74BD1-E58E-564E-A5AD-34CDD8D1AAE0}" srcOrd="1" destOrd="0" presId="urn:microsoft.com/office/officeart/2016/7/layout/VerticalDownArrowProcess"/>
    <dgm:cxn modelId="{3E5295B7-91EF-974D-89D9-9ACE6EA98A4A}" type="presParOf" srcId="{23AC0F02-8A1A-6748-A6D8-0F835DB62200}" destId="{5ADAC5B7-D9A7-6D45-BDC1-10D737A5C5B1}" srcOrd="1" destOrd="0" presId="urn:microsoft.com/office/officeart/2016/7/layout/VerticalDownArrowProcess"/>
    <dgm:cxn modelId="{6DB9BBE0-8000-4E41-9DE2-15B79993FAD2}" type="presParOf" srcId="{23AC0F02-8A1A-6748-A6D8-0F835DB62200}" destId="{C6F0C03D-6D42-F540-970A-760528734CA9}" srcOrd="2" destOrd="0" presId="urn:microsoft.com/office/officeart/2016/7/layout/VerticalDownArrowProcess"/>
    <dgm:cxn modelId="{2E826A41-B99A-0E4B-BA7C-37818E3594EA}" type="presParOf" srcId="{C6F0C03D-6D42-F540-970A-760528734CA9}" destId="{72E31F99-2A2F-694F-94B1-8B8A008D03EE}" srcOrd="0" destOrd="0" presId="urn:microsoft.com/office/officeart/2016/7/layout/VerticalDownArrowProcess"/>
    <dgm:cxn modelId="{5806F39C-328E-034E-9EEE-8C2DD947667F}" type="presParOf" srcId="{C6F0C03D-6D42-F540-970A-760528734CA9}" destId="{A455848B-CAE3-904D-B433-9CD3991C0EC5}" srcOrd="1" destOrd="0" presId="urn:microsoft.com/office/officeart/2016/7/layout/VerticalDownArrowProcess"/>
    <dgm:cxn modelId="{CE6F0262-4D42-A74E-8122-7719DC861932}" type="presParOf" srcId="{C6F0C03D-6D42-F540-970A-760528734CA9}" destId="{EA0DA57D-821C-F34F-AF50-66FAB631A161}" srcOrd="2" destOrd="0" presId="urn:microsoft.com/office/officeart/2016/7/layout/VerticalDownArrowProcess"/>
    <dgm:cxn modelId="{B3CB6AB8-7117-9A41-8FBF-019CD71495E2}" type="presParOf" srcId="{23AC0F02-8A1A-6748-A6D8-0F835DB62200}" destId="{91CB3FEB-8A4D-AF40-847D-E5F1B01B3216}" srcOrd="3" destOrd="0" presId="urn:microsoft.com/office/officeart/2016/7/layout/VerticalDownArrowProcess"/>
    <dgm:cxn modelId="{D5294574-E370-D643-B501-C39089928CD7}" type="presParOf" srcId="{23AC0F02-8A1A-6748-A6D8-0F835DB62200}" destId="{B096A769-CF48-1946-990E-FCE860FD8599}" srcOrd="4" destOrd="0" presId="urn:microsoft.com/office/officeart/2016/7/layout/VerticalDownArrowProcess"/>
    <dgm:cxn modelId="{85CDBBF4-18F7-4A4F-9230-9C0FCBB7BE65}" type="presParOf" srcId="{B096A769-CF48-1946-990E-FCE860FD8599}" destId="{7A79BEB1-404B-784A-A9CA-0567C58F3A6A}" srcOrd="0" destOrd="0" presId="urn:microsoft.com/office/officeart/2016/7/layout/VerticalDownArrowProcess"/>
    <dgm:cxn modelId="{1D38968F-D706-5044-A09F-7F8E4BA7C1F9}" type="presParOf" srcId="{B096A769-CF48-1946-990E-FCE860FD8599}" destId="{ABC55A87-1687-9741-8A00-55016F6F449A}" srcOrd="1" destOrd="0" presId="urn:microsoft.com/office/officeart/2016/7/layout/VerticalDownArrowProcess"/>
    <dgm:cxn modelId="{25B6FDA2-7BA5-CF4B-81D3-70EFA2375D36}" type="presParOf" srcId="{B096A769-CF48-1946-990E-FCE860FD8599}" destId="{7BBE0EA0-0A4F-4947-A7F9-6557A2691B9E}" srcOrd="2" destOrd="0" presId="urn:microsoft.com/office/officeart/2016/7/layout/VerticalDownArrowProcess"/>
    <dgm:cxn modelId="{FA0CDEDE-7576-9946-A78A-51403D403A5B}" type="presParOf" srcId="{23AC0F02-8A1A-6748-A6D8-0F835DB62200}" destId="{1C5E68D0-174B-FC4A-BE0F-A817482D2493}" srcOrd="5" destOrd="0" presId="urn:microsoft.com/office/officeart/2016/7/layout/VerticalDownArrowProcess"/>
    <dgm:cxn modelId="{7C8CC91C-E7B8-1241-A1C4-6DF7675F635F}" type="presParOf" srcId="{23AC0F02-8A1A-6748-A6D8-0F835DB62200}" destId="{5D47AA3E-4ECD-C244-8C8D-579D630764C7}" srcOrd="6" destOrd="0" presId="urn:microsoft.com/office/officeart/2016/7/layout/VerticalDownArrowProcess"/>
    <dgm:cxn modelId="{15B54171-7F7D-3F44-8940-7F8115BB4829}" type="presParOf" srcId="{5D47AA3E-4ECD-C244-8C8D-579D630764C7}" destId="{029F32EB-06A6-194A-AD8C-88A30FEF94A8}" srcOrd="0" destOrd="0" presId="urn:microsoft.com/office/officeart/2016/7/layout/VerticalDownArrowProcess"/>
    <dgm:cxn modelId="{9C960476-3E73-9447-8398-B0A47A4CCD53}" type="presParOf" srcId="{5D47AA3E-4ECD-C244-8C8D-579D630764C7}" destId="{B1650F1B-BD35-B047-97B8-7F5E0C4506F6}" srcOrd="1" destOrd="0" presId="urn:microsoft.com/office/officeart/2016/7/layout/VerticalDownArrowProcess"/>
    <dgm:cxn modelId="{E613590A-7E56-0646-A0D6-30868F337E7B}" type="presParOf" srcId="{5D47AA3E-4ECD-C244-8C8D-579D630764C7}" destId="{06B91E14-7FF6-834B-BDB5-624054BF1641}" srcOrd="2" destOrd="0" presId="urn:microsoft.com/office/officeart/2016/7/layout/VerticalDownArrowProcess"/>
    <dgm:cxn modelId="{64C26C8D-C24F-FD49-89FC-9037575A5E8D}" type="presParOf" srcId="{23AC0F02-8A1A-6748-A6D8-0F835DB62200}" destId="{DB7A5F47-8188-FA4E-82B8-F85BCB9AFE5C}" srcOrd="7" destOrd="0" presId="urn:microsoft.com/office/officeart/2016/7/layout/VerticalDownArrowProcess"/>
    <dgm:cxn modelId="{98E7F32B-5996-8940-959D-CB80163F7C29}" type="presParOf" srcId="{23AC0F02-8A1A-6748-A6D8-0F835DB62200}" destId="{B3AB5CF7-E42D-7C46-9F8F-C1954757B2F3}" srcOrd="8" destOrd="0" presId="urn:microsoft.com/office/officeart/2016/7/layout/VerticalDownArrowProcess"/>
    <dgm:cxn modelId="{22CD55B7-3021-AC41-BADB-607D0B97A9C0}" type="presParOf" srcId="{B3AB5CF7-E42D-7C46-9F8F-C1954757B2F3}" destId="{653170C0-F5FA-984D-B510-540AA9666E26}" srcOrd="0" destOrd="0" presId="urn:microsoft.com/office/officeart/2016/7/layout/VerticalDownArrowProcess"/>
    <dgm:cxn modelId="{FD1ADCC9-4536-7347-BF8A-1F831B844EEE}" type="presParOf" srcId="{B3AB5CF7-E42D-7C46-9F8F-C1954757B2F3}" destId="{98DF5016-BFDB-9A4C-8AB4-02CD6F86BF7A}" srcOrd="1" destOrd="0" presId="urn:microsoft.com/office/officeart/2016/7/layout/VerticalDownArrowProcess"/>
    <dgm:cxn modelId="{41C8BFB7-4590-9549-B913-FD5A29DDB010}" type="presParOf" srcId="{B3AB5CF7-E42D-7C46-9F8F-C1954757B2F3}" destId="{E7D70EDC-F4C6-8A4D-B029-E2C5E58F2ED3}"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C53476A-FCDC-48D8-ADB8-410FD02A9DC7}"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D1AC6D72-3849-4B75-9188-3D1CA3CBFADD}">
      <dgm:prSet/>
      <dgm:spPr/>
      <dgm:t>
        <a:bodyPr/>
        <a:lstStyle/>
        <a:p>
          <a:r>
            <a:rPr lang="en-US" dirty="0"/>
            <a:t>Nursing Diagnosis</a:t>
          </a:r>
        </a:p>
      </dgm:t>
    </dgm:pt>
    <dgm:pt modelId="{8D46B02B-01FB-4725-AE61-E2EB9CCD8EA8}" type="parTrans" cxnId="{C80A2007-03A5-4989-B8E1-A2B073BE4444}">
      <dgm:prSet/>
      <dgm:spPr/>
      <dgm:t>
        <a:bodyPr/>
        <a:lstStyle/>
        <a:p>
          <a:endParaRPr lang="en-US"/>
        </a:p>
      </dgm:t>
    </dgm:pt>
    <dgm:pt modelId="{8AE4F874-6D73-465E-8A27-80C2FA9F4CA8}" type="sibTrans" cxnId="{C80A2007-03A5-4989-B8E1-A2B073BE4444}">
      <dgm:prSet/>
      <dgm:spPr/>
      <dgm:t>
        <a:bodyPr/>
        <a:lstStyle/>
        <a:p>
          <a:endParaRPr lang="en-US"/>
        </a:p>
      </dgm:t>
    </dgm:pt>
    <dgm:pt modelId="{F3DD204D-527B-4B85-B97A-42142F811C6A}">
      <dgm:prSet/>
      <dgm:spPr/>
      <dgm:t>
        <a:bodyPr/>
        <a:lstStyle/>
        <a:p>
          <a:r>
            <a:rPr lang="en-US" dirty="0"/>
            <a:t>Risk for suicide</a:t>
          </a:r>
        </a:p>
      </dgm:t>
    </dgm:pt>
    <dgm:pt modelId="{D5F53785-6713-4B86-9919-D1F1F51E692F}" type="parTrans" cxnId="{48EFA346-EF9F-4AE3-A82F-2FE4BF1DE123}">
      <dgm:prSet/>
      <dgm:spPr/>
      <dgm:t>
        <a:bodyPr/>
        <a:lstStyle/>
        <a:p>
          <a:endParaRPr lang="en-US"/>
        </a:p>
      </dgm:t>
    </dgm:pt>
    <dgm:pt modelId="{B03CA791-1CB2-4F20-8EE7-9B5696FCD1FD}" type="sibTrans" cxnId="{48EFA346-EF9F-4AE3-A82F-2FE4BF1DE123}">
      <dgm:prSet/>
      <dgm:spPr/>
      <dgm:t>
        <a:bodyPr/>
        <a:lstStyle/>
        <a:p>
          <a:endParaRPr lang="en-US"/>
        </a:p>
      </dgm:t>
    </dgm:pt>
    <dgm:pt modelId="{7C81E5DC-E599-4E74-BBB0-E3B06C66F03D}">
      <dgm:prSet/>
      <dgm:spPr/>
      <dgm:t>
        <a:bodyPr/>
        <a:lstStyle/>
        <a:p>
          <a:r>
            <a:rPr lang="en-US" dirty="0"/>
            <a:t>Ineffective coping</a:t>
          </a:r>
        </a:p>
      </dgm:t>
    </dgm:pt>
    <dgm:pt modelId="{7902128B-7951-4C08-90F7-D176C4012036}" type="parTrans" cxnId="{C5C231EC-CF1F-4890-B1DE-BECADD1FFFA1}">
      <dgm:prSet/>
      <dgm:spPr/>
      <dgm:t>
        <a:bodyPr/>
        <a:lstStyle/>
        <a:p>
          <a:endParaRPr lang="en-US"/>
        </a:p>
      </dgm:t>
    </dgm:pt>
    <dgm:pt modelId="{AF052EE2-AEBF-4B69-ABF7-E10AF2A8BFE6}" type="sibTrans" cxnId="{C5C231EC-CF1F-4890-B1DE-BECADD1FFFA1}">
      <dgm:prSet/>
      <dgm:spPr/>
      <dgm:t>
        <a:bodyPr/>
        <a:lstStyle/>
        <a:p>
          <a:endParaRPr lang="en-US"/>
        </a:p>
      </dgm:t>
    </dgm:pt>
    <dgm:pt modelId="{4036EB11-C798-4CB4-A919-E92867F70E25}">
      <dgm:prSet/>
      <dgm:spPr/>
      <dgm:t>
        <a:bodyPr/>
        <a:lstStyle/>
        <a:p>
          <a:r>
            <a:rPr lang="en-US" dirty="0"/>
            <a:t>Hopelessness</a:t>
          </a:r>
        </a:p>
      </dgm:t>
    </dgm:pt>
    <dgm:pt modelId="{5F08F094-CA1A-43F6-95C4-FC9D1B02F117}" type="parTrans" cxnId="{F4E841CE-FB6E-45C4-9D3B-0950C9F53E4E}">
      <dgm:prSet/>
      <dgm:spPr/>
      <dgm:t>
        <a:bodyPr/>
        <a:lstStyle/>
        <a:p>
          <a:endParaRPr lang="en-US"/>
        </a:p>
      </dgm:t>
    </dgm:pt>
    <dgm:pt modelId="{C223DA1D-6205-4A2B-9894-4D82B6D06C87}" type="sibTrans" cxnId="{F4E841CE-FB6E-45C4-9D3B-0950C9F53E4E}">
      <dgm:prSet/>
      <dgm:spPr/>
      <dgm:t>
        <a:bodyPr/>
        <a:lstStyle/>
        <a:p>
          <a:endParaRPr lang="en-US"/>
        </a:p>
      </dgm:t>
    </dgm:pt>
    <dgm:pt modelId="{A65CD513-319F-4C1A-9424-0C66FB95E50B}">
      <dgm:prSet/>
      <dgm:spPr/>
      <dgm:t>
        <a:bodyPr/>
        <a:lstStyle/>
        <a:p>
          <a:r>
            <a:rPr lang="en-US" dirty="0"/>
            <a:t>Powerlessness</a:t>
          </a:r>
        </a:p>
      </dgm:t>
    </dgm:pt>
    <dgm:pt modelId="{2924F5FE-941F-4563-8961-39E901B99BC0}" type="parTrans" cxnId="{4EF67661-CC8D-493D-AE83-AF5DFF5A275B}">
      <dgm:prSet/>
      <dgm:spPr/>
      <dgm:t>
        <a:bodyPr/>
        <a:lstStyle/>
        <a:p>
          <a:endParaRPr lang="en-US"/>
        </a:p>
      </dgm:t>
    </dgm:pt>
    <dgm:pt modelId="{03EFF0AF-E74F-494B-9D44-CE2569F62BFF}" type="sibTrans" cxnId="{4EF67661-CC8D-493D-AE83-AF5DFF5A275B}">
      <dgm:prSet/>
      <dgm:spPr/>
      <dgm:t>
        <a:bodyPr/>
        <a:lstStyle/>
        <a:p>
          <a:endParaRPr lang="en-US"/>
        </a:p>
      </dgm:t>
    </dgm:pt>
    <dgm:pt modelId="{366776EE-07D7-4E0B-95A9-004A2F430EE7}">
      <dgm:prSet/>
      <dgm:spPr/>
      <dgm:t>
        <a:bodyPr/>
        <a:lstStyle/>
        <a:p>
          <a:r>
            <a:rPr lang="en-US" dirty="0"/>
            <a:t>Social Isolation</a:t>
          </a:r>
        </a:p>
      </dgm:t>
    </dgm:pt>
    <dgm:pt modelId="{804072B7-8DFF-40D2-A7C8-4B6C3D98115E}" type="parTrans" cxnId="{5E755193-9DF4-4FEC-A8C2-8FC01B3001DB}">
      <dgm:prSet/>
      <dgm:spPr/>
      <dgm:t>
        <a:bodyPr/>
        <a:lstStyle/>
        <a:p>
          <a:endParaRPr lang="en-US"/>
        </a:p>
      </dgm:t>
    </dgm:pt>
    <dgm:pt modelId="{68134445-861F-4593-95A6-C432EE6CFCCD}" type="sibTrans" cxnId="{5E755193-9DF4-4FEC-A8C2-8FC01B3001DB}">
      <dgm:prSet/>
      <dgm:spPr/>
      <dgm:t>
        <a:bodyPr/>
        <a:lstStyle/>
        <a:p>
          <a:endParaRPr lang="en-US"/>
        </a:p>
      </dgm:t>
    </dgm:pt>
    <dgm:pt modelId="{ADE0D5BE-40A7-4918-B0E7-2C9C80F0D739}">
      <dgm:prSet/>
      <dgm:spPr/>
      <dgm:t>
        <a:bodyPr/>
        <a:lstStyle/>
        <a:p>
          <a:r>
            <a:rPr lang="en-US" dirty="0"/>
            <a:t>Anxiety</a:t>
          </a:r>
        </a:p>
      </dgm:t>
    </dgm:pt>
    <dgm:pt modelId="{0EF733EB-1F0B-44B2-8495-AA7C24D88A70}" type="parTrans" cxnId="{6F83574D-4912-4B25-A3E3-78CE4C4C4C63}">
      <dgm:prSet/>
      <dgm:spPr/>
      <dgm:t>
        <a:bodyPr/>
        <a:lstStyle/>
        <a:p>
          <a:endParaRPr lang="en-US"/>
        </a:p>
      </dgm:t>
    </dgm:pt>
    <dgm:pt modelId="{910A0C6E-9884-4689-A29D-DF20EA219F00}" type="sibTrans" cxnId="{6F83574D-4912-4B25-A3E3-78CE4C4C4C63}">
      <dgm:prSet/>
      <dgm:spPr/>
      <dgm:t>
        <a:bodyPr/>
        <a:lstStyle/>
        <a:p>
          <a:endParaRPr lang="en-US"/>
        </a:p>
      </dgm:t>
    </dgm:pt>
    <dgm:pt modelId="{9357B126-53B5-442C-95AB-8E41ED9E3BD5}">
      <dgm:prSet/>
      <dgm:spPr/>
      <dgm:t>
        <a:bodyPr/>
        <a:lstStyle/>
        <a:p>
          <a:r>
            <a:rPr lang="en-US" dirty="0"/>
            <a:t>Outcomes identification</a:t>
          </a:r>
        </a:p>
      </dgm:t>
    </dgm:pt>
    <dgm:pt modelId="{D5816F74-4B44-4400-A1BD-8217AA6CA240}" type="parTrans" cxnId="{E0EEE556-F9B1-44E8-A30E-F403CC5C294E}">
      <dgm:prSet/>
      <dgm:spPr/>
      <dgm:t>
        <a:bodyPr/>
        <a:lstStyle/>
        <a:p>
          <a:endParaRPr lang="en-US"/>
        </a:p>
      </dgm:t>
    </dgm:pt>
    <dgm:pt modelId="{3C94D0FB-D77D-4EA6-ADAA-8A29F691DBEF}" type="sibTrans" cxnId="{E0EEE556-F9B1-44E8-A30E-F403CC5C294E}">
      <dgm:prSet/>
      <dgm:spPr/>
      <dgm:t>
        <a:bodyPr/>
        <a:lstStyle/>
        <a:p>
          <a:endParaRPr lang="en-US"/>
        </a:p>
      </dgm:t>
    </dgm:pt>
    <dgm:pt modelId="{38224336-B4A4-408A-BB0F-4CCD68495437}">
      <dgm:prSet/>
      <dgm:spPr/>
      <dgm:t>
        <a:bodyPr/>
        <a:lstStyle/>
        <a:p>
          <a:r>
            <a:rPr lang="en-US" dirty="0"/>
            <a:t>Suicide self-restraint</a:t>
          </a:r>
        </a:p>
      </dgm:t>
    </dgm:pt>
    <dgm:pt modelId="{62C327B8-4B68-4D93-AC92-C088B6C8CCE6}" type="parTrans" cxnId="{0ACF6E9B-7F97-48B5-9979-248D25A67BD5}">
      <dgm:prSet/>
      <dgm:spPr/>
      <dgm:t>
        <a:bodyPr/>
        <a:lstStyle/>
        <a:p>
          <a:endParaRPr lang="en-US"/>
        </a:p>
      </dgm:t>
    </dgm:pt>
    <dgm:pt modelId="{C0022A4D-88E6-4A2F-8C67-026326AC8CBF}" type="sibTrans" cxnId="{0ACF6E9B-7F97-48B5-9979-248D25A67BD5}">
      <dgm:prSet/>
      <dgm:spPr/>
      <dgm:t>
        <a:bodyPr/>
        <a:lstStyle/>
        <a:p>
          <a:endParaRPr lang="en-US"/>
        </a:p>
      </dgm:t>
    </dgm:pt>
    <dgm:pt modelId="{97B405D3-BEFC-C244-8A20-0E3D8259C24F}" type="pres">
      <dgm:prSet presAssocID="{2C53476A-FCDC-48D8-ADB8-410FD02A9DC7}" presName="linear" presStyleCnt="0">
        <dgm:presLayoutVars>
          <dgm:dir/>
          <dgm:animLvl val="lvl"/>
          <dgm:resizeHandles val="exact"/>
        </dgm:presLayoutVars>
      </dgm:prSet>
      <dgm:spPr/>
    </dgm:pt>
    <dgm:pt modelId="{E3AE9F6B-B741-464D-B38B-71DE663E4B18}" type="pres">
      <dgm:prSet presAssocID="{D1AC6D72-3849-4B75-9188-3D1CA3CBFADD}" presName="parentLin" presStyleCnt="0"/>
      <dgm:spPr/>
    </dgm:pt>
    <dgm:pt modelId="{4FDBC057-F2BD-AB4B-9D7F-B11BD1BC0036}" type="pres">
      <dgm:prSet presAssocID="{D1AC6D72-3849-4B75-9188-3D1CA3CBFADD}" presName="parentLeftMargin" presStyleLbl="node1" presStyleIdx="0" presStyleCnt="2"/>
      <dgm:spPr/>
    </dgm:pt>
    <dgm:pt modelId="{86E13BD3-FE54-3A4B-972B-41E3E844B73D}" type="pres">
      <dgm:prSet presAssocID="{D1AC6D72-3849-4B75-9188-3D1CA3CBFADD}" presName="parentText" presStyleLbl="node1" presStyleIdx="0" presStyleCnt="2">
        <dgm:presLayoutVars>
          <dgm:chMax val="0"/>
          <dgm:bulletEnabled val="1"/>
        </dgm:presLayoutVars>
      </dgm:prSet>
      <dgm:spPr/>
    </dgm:pt>
    <dgm:pt modelId="{66EA0804-EED6-D243-BA86-BA48C779DE7F}" type="pres">
      <dgm:prSet presAssocID="{D1AC6D72-3849-4B75-9188-3D1CA3CBFADD}" presName="negativeSpace" presStyleCnt="0"/>
      <dgm:spPr/>
    </dgm:pt>
    <dgm:pt modelId="{6A1FA694-F7A4-4E45-B51C-9F2035F0CB7C}" type="pres">
      <dgm:prSet presAssocID="{D1AC6D72-3849-4B75-9188-3D1CA3CBFADD}" presName="childText" presStyleLbl="conFgAcc1" presStyleIdx="0" presStyleCnt="2">
        <dgm:presLayoutVars>
          <dgm:bulletEnabled val="1"/>
        </dgm:presLayoutVars>
      </dgm:prSet>
      <dgm:spPr/>
    </dgm:pt>
    <dgm:pt modelId="{842E7682-E064-5C4B-A609-6B5F431E7F31}" type="pres">
      <dgm:prSet presAssocID="{8AE4F874-6D73-465E-8A27-80C2FA9F4CA8}" presName="spaceBetweenRectangles" presStyleCnt="0"/>
      <dgm:spPr/>
    </dgm:pt>
    <dgm:pt modelId="{988952E0-4B8E-3249-BBDC-5FEC3A1038DE}" type="pres">
      <dgm:prSet presAssocID="{9357B126-53B5-442C-95AB-8E41ED9E3BD5}" presName="parentLin" presStyleCnt="0"/>
      <dgm:spPr/>
    </dgm:pt>
    <dgm:pt modelId="{0E108235-C67D-1548-93DF-96F8BF4B4400}" type="pres">
      <dgm:prSet presAssocID="{9357B126-53B5-442C-95AB-8E41ED9E3BD5}" presName="parentLeftMargin" presStyleLbl="node1" presStyleIdx="0" presStyleCnt="2"/>
      <dgm:spPr/>
    </dgm:pt>
    <dgm:pt modelId="{EBF64220-71BD-1E44-BA7A-6004D61A85B2}" type="pres">
      <dgm:prSet presAssocID="{9357B126-53B5-442C-95AB-8E41ED9E3BD5}" presName="parentText" presStyleLbl="node1" presStyleIdx="1" presStyleCnt="2">
        <dgm:presLayoutVars>
          <dgm:chMax val="0"/>
          <dgm:bulletEnabled val="1"/>
        </dgm:presLayoutVars>
      </dgm:prSet>
      <dgm:spPr/>
    </dgm:pt>
    <dgm:pt modelId="{61433180-59F7-C44B-A117-DD587B90BE93}" type="pres">
      <dgm:prSet presAssocID="{9357B126-53B5-442C-95AB-8E41ED9E3BD5}" presName="negativeSpace" presStyleCnt="0"/>
      <dgm:spPr/>
    </dgm:pt>
    <dgm:pt modelId="{D5241213-4992-3B42-91C6-AF3A76FFEAFF}" type="pres">
      <dgm:prSet presAssocID="{9357B126-53B5-442C-95AB-8E41ED9E3BD5}" presName="childText" presStyleLbl="conFgAcc1" presStyleIdx="1" presStyleCnt="2">
        <dgm:presLayoutVars>
          <dgm:bulletEnabled val="1"/>
        </dgm:presLayoutVars>
      </dgm:prSet>
      <dgm:spPr/>
    </dgm:pt>
  </dgm:ptLst>
  <dgm:cxnLst>
    <dgm:cxn modelId="{C80A2007-03A5-4989-B8E1-A2B073BE4444}" srcId="{2C53476A-FCDC-48D8-ADB8-410FD02A9DC7}" destId="{D1AC6D72-3849-4B75-9188-3D1CA3CBFADD}" srcOrd="0" destOrd="0" parTransId="{8D46B02B-01FB-4725-AE61-E2EB9CCD8EA8}" sibTransId="{8AE4F874-6D73-465E-8A27-80C2FA9F4CA8}"/>
    <dgm:cxn modelId="{0DAE6C0E-2F23-244C-89C7-B4366EA90F14}" type="presOf" srcId="{A65CD513-319F-4C1A-9424-0C66FB95E50B}" destId="{6A1FA694-F7A4-4E45-B51C-9F2035F0CB7C}" srcOrd="0" destOrd="3" presId="urn:microsoft.com/office/officeart/2005/8/layout/list1"/>
    <dgm:cxn modelId="{48EA820E-9ACC-A649-AA63-56BDD077FFCA}" type="presOf" srcId="{7C81E5DC-E599-4E74-BBB0-E3B06C66F03D}" destId="{6A1FA694-F7A4-4E45-B51C-9F2035F0CB7C}" srcOrd="0" destOrd="1" presId="urn:microsoft.com/office/officeart/2005/8/layout/list1"/>
    <dgm:cxn modelId="{36E5503C-9F0D-B846-8DA6-D65CA09F6F3E}" type="presOf" srcId="{F3DD204D-527B-4B85-B97A-42142F811C6A}" destId="{6A1FA694-F7A4-4E45-B51C-9F2035F0CB7C}" srcOrd="0" destOrd="0" presId="urn:microsoft.com/office/officeart/2005/8/layout/list1"/>
    <dgm:cxn modelId="{48EFA346-EF9F-4AE3-A82F-2FE4BF1DE123}" srcId="{D1AC6D72-3849-4B75-9188-3D1CA3CBFADD}" destId="{F3DD204D-527B-4B85-B97A-42142F811C6A}" srcOrd="0" destOrd="0" parTransId="{D5F53785-6713-4B86-9919-D1F1F51E692F}" sibTransId="{B03CA791-1CB2-4F20-8EE7-9B5696FCD1FD}"/>
    <dgm:cxn modelId="{6F83574D-4912-4B25-A3E3-78CE4C4C4C63}" srcId="{D1AC6D72-3849-4B75-9188-3D1CA3CBFADD}" destId="{ADE0D5BE-40A7-4918-B0E7-2C9C80F0D739}" srcOrd="5" destOrd="0" parTransId="{0EF733EB-1F0B-44B2-8495-AA7C24D88A70}" sibTransId="{910A0C6E-9884-4689-A29D-DF20EA219F00}"/>
    <dgm:cxn modelId="{EC6BB650-F0D8-134D-8146-E9303B388B68}" type="presOf" srcId="{9357B126-53B5-442C-95AB-8E41ED9E3BD5}" destId="{EBF64220-71BD-1E44-BA7A-6004D61A85B2}" srcOrd="1" destOrd="0" presId="urn:microsoft.com/office/officeart/2005/8/layout/list1"/>
    <dgm:cxn modelId="{E0EEE556-F9B1-44E8-A30E-F403CC5C294E}" srcId="{2C53476A-FCDC-48D8-ADB8-410FD02A9DC7}" destId="{9357B126-53B5-442C-95AB-8E41ED9E3BD5}" srcOrd="1" destOrd="0" parTransId="{D5816F74-4B44-4400-A1BD-8217AA6CA240}" sibTransId="{3C94D0FB-D77D-4EA6-ADAA-8A29F691DBEF}"/>
    <dgm:cxn modelId="{2EF3DF5E-34C6-2448-8EBE-0478EED54EC7}" type="presOf" srcId="{366776EE-07D7-4E0B-95A9-004A2F430EE7}" destId="{6A1FA694-F7A4-4E45-B51C-9F2035F0CB7C}" srcOrd="0" destOrd="4" presId="urn:microsoft.com/office/officeart/2005/8/layout/list1"/>
    <dgm:cxn modelId="{4EF67661-CC8D-493D-AE83-AF5DFF5A275B}" srcId="{D1AC6D72-3849-4B75-9188-3D1CA3CBFADD}" destId="{A65CD513-319F-4C1A-9424-0C66FB95E50B}" srcOrd="3" destOrd="0" parTransId="{2924F5FE-941F-4563-8961-39E901B99BC0}" sibTransId="{03EFF0AF-E74F-494B-9D44-CE2569F62BFF}"/>
    <dgm:cxn modelId="{184B0876-8365-BB40-952A-F1C9D30CB4C6}" type="presOf" srcId="{4036EB11-C798-4CB4-A919-E92867F70E25}" destId="{6A1FA694-F7A4-4E45-B51C-9F2035F0CB7C}" srcOrd="0" destOrd="2" presId="urn:microsoft.com/office/officeart/2005/8/layout/list1"/>
    <dgm:cxn modelId="{5E755193-9DF4-4FEC-A8C2-8FC01B3001DB}" srcId="{D1AC6D72-3849-4B75-9188-3D1CA3CBFADD}" destId="{366776EE-07D7-4E0B-95A9-004A2F430EE7}" srcOrd="4" destOrd="0" parTransId="{804072B7-8DFF-40D2-A7C8-4B6C3D98115E}" sibTransId="{68134445-861F-4593-95A6-C432EE6CFCCD}"/>
    <dgm:cxn modelId="{0ACF6E9B-7F97-48B5-9979-248D25A67BD5}" srcId="{9357B126-53B5-442C-95AB-8E41ED9E3BD5}" destId="{38224336-B4A4-408A-BB0F-4CCD68495437}" srcOrd="0" destOrd="0" parTransId="{62C327B8-4B68-4D93-AC92-C088B6C8CCE6}" sibTransId="{C0022A4D-88E6-4A2F-8C67-026326AC8CBF}"/>
    <dgm:cxn modelId="{14DCB29D-E92E-F941-A3A1-CA0B5E36D9D0}" type="presOf" srcId="{ADE0D5BE-40A7-4918-B0E7-2C9C80F0D739}" destId="{6A1FA694-F7A4-4E45-B51C-9F2035F0CB7C}" srcOrd="0" destOrd="5" presId="urn:microsoft.com/office/officeart/2005/8/layout/list1"/>
    <dgm:cxn modelId="{384EC5B3-864F-4F41-8404-64A8B5866B49}" type="presOf" srcId="{38224336-B4A4-408A-BB0F-4CCD68495437}" destId="{D5241213-4992-3B42-91C6-AF3A76FFEAFF}" srcOrd="0" destOrd="0" presId="urn:microsoft.com/office/officeart/2005/8/layout/list1"/>
    <dgm:cxn modelId="{BE30A9B7-7948-1B4F-9E52-449C21EAC3CE}" type="presOf" srcId="{2C53476A-FCDC-48D8-ADB8-410FD02A9DC7}" destId="{97B405D3-BEFC-C244-8A20-0E3D8259C24F}" srcOrd="0" destOrd="0" presId="urn:microsoft.com/office/officeart/2005/8/layout/list1"/>
    <dgm:cxn modelId="{F4E841CE-FB6E-45C4-9D3B-0950C9F53E4E}" srcId="{D1AC6D72-3849-4B75-9188-3D1CA3CBFADD}" destId="{4036EB11-C798-4CB4-A919-E92867F70E25}" srcOrd="2" destOrd="0" parTransId="{5F08F094-CA1A-43F6-95C4-FC9D1B02F117}" sibTransId="{C223DA1D-6205-4A2B-9894-4D82B6D06C87}"/>
    <dgm:cxn modelId="{29B70FDC-9F86-3A45-BFEF-29880864E4A8}" type="presOf" srcId="{D1AC6D72-3849-4B75-9188-3D1CA3CBFADD}" destId="{4FDBC057-F2BD-AB4B-9D7F-B11BD1BC0036}" srcOrd="0" destOrd="0" presId="urn:microsoft.com/office/officeart/2005/8/layout/list1"/>
    <dgm:cxn modelId="{7EA6C6E3-7F60-5B45-B38A-115C1B6BF122}" type="presOf" srcId="{9357B126-53B5-442C-95AB-8E41ED9E3BD5}" destId="{0E108235-C67D-1548-93DF-96F8BF4B4400}" srcOrd="0" destOrd="0" presId="urn:microsoft.com/office/officeart/2005/8/layout/list1"/>
    <dgm:cxn modelId="{395821E8-CBAF-F240-A133-8827A29591C1}" type="presOf" srcId="{D1AC6D72-3849-4B75-9188-3D1CA3CBFADD}" destId="{86E13BD3-FE54-3A4B-972B-41E3E844B73D}" srcOrd="1" destOrd="0" presId="urn:microsoft.com/office/officeart/2005/8/layout/list1"/>
    <dgm:cxn modelId="{C5C231EC-CF1F-4890-B1DE-BECADD1FFFA1}" srcId="{D1AC6D72-3849-4B75-9188-3D1CA3CBFADD}" destId="{7C81E5DC-E599-4E74-BBB0-E3B06C66F03D}" srcOrd="1" destOrd="0" parTransId="{7902128B-7951-4C08-90F7-D176C4012036}" sibTransId="{AF052EE2-AEBF-4B69-ABF7-E10AF2A8BFE6}"/>
    <dgm:cxn modelId="{8297BEBA-87D9-4249-99EF-B4A662203A3E}" type="presParOf" srcId="{97B405D3-BEFC-C244-8A20-0E3D8259C24F}" destId="{E3AE9F6B-B741-464D-B38B-71DE663E4B18}" srcOrd="0" destOrd="0" presId="urn:microsoft.com/office/officeart/2005/8/layout/list1"/>
    <dgm:cxn modelId="{757D4D4C-4BFA-C347-83DD-C691B3F71691}" type="presParOf" srcId="{E3AE9F6B-B741-464D-B38B-71DE663E4B18}" destId="{4FDBC057-F2BD-AB4B-9D7F-B11BD1BC0036}" srcOrd="0" destOrd="0" presId="urn:microsoft.com/office/officeart/2005/8/layout/list1"/>
    <dgm:cxn modelId="{3C036242-C05B-BE4A-A0FE-1FD37C587F71}" type="presParOf" srcId="{E3AE9F6B-B741-464D-B38B-71DE663E4B18}" destId="{86E13BD3-FE54-3A4B-972B-41E3E844B73D}" srcOrd="1" destOrd="0" presId="urn:microsoft.com/office/officeart/2005/8/layout/list1"/>
    <dgm:cxn modelId="{58D3C5F2-69A4-6B4B-A004-8EFBB42B4986}" type="presParOf" srcId="{97B405D3-BEFC-C244-8A20-0E3D8259C24F}" destId="{66EA0804-EED6-D243-BA86-BA48C779DE7F}" srcOrd="1" destOrd="0" presId="urn:microsoft.com/office/officeart/2005/8/layout/list1"/>
    <dgm:cxn modelId="{FF80D6CF-EAA3-A145-8C27-873083C497D6}" type="presParOf" srcId="{97B405D3-BEFC-C244-8A20-0E3D8259C24F}" destId="{6A1FA694-F7A4-4E45-B51C-9F2035F0CB7C}" srcOrd="2" destOrd="0" presId="urn:microsoft.com/office/officeart/2005/8/layout/list1"/>
    <dgm:cxn modelId="{55E09BAA-6726-0643-893A-916BF3BA822B}" type="presParOf" srcId="{97B405D3-BEFC-C244-8A20-0E3D8259C24F}" destId="{842E7682-E064-5C4B-A609-6B5F431E7F31}" srcOrd="3" destOrd="0" presId="urn:microsoft.com/office/officeart/2005/8/layout/list1"/>
    <dgm:cxn modelId="{1C707332-047A-FC4E-86F6-4F07CA1928D6}" type="presParOf" srcId="{97B405D3-BEFC-C244-8A20-0E3D8259C24F}" destId="{988952E0-4B8E-3249-BBDC-5FEC3A1038DE}" srcOrd="4" destOrd="0" presId="urn:microsoft.com/office/officeart/2005/8/layout/list1"/>
    <dgm:cxn modelId="{8E2DE2AE-46F3-9A47-BB15-558E6CC642A8}" type="presParOf" srcId="{988952E0-4B8E-3249-BBDC-5FEC3A1038DE}" destId="{0E108235-C67D-1548-93DF-96F8BF4B4400}" srcOrd="0" destOrd="0" presId="urn:microsoft.com/office/officeart/2005/8/layout/list1"/>
    <dgm:cxn modelId="{F249C618-19C0-7B4E-A52D-032F590B93BB}" type="presParOf" srcId="{988952E0-4B8E-3249-BBDC-5FEC3A1038DE}" destId="{EBF64220-71BD-1E44-BA7A-6004D61A85B2}" srcOrd="1" destOrd="0" presId="urn:microsoft.com/office/officeart/2005/8/layout/list1"/>
    <dgm:cxn modelId="{B03CBBA8-7617-B74C-BAB6-ACE69EE77C8B}" type="presParOf" srcId="{97B405D3-BEFC-C244-8A20-0E3D8259C24F}" destId="{61433180-59F7-C44B-A117-DD587B90BE93}" srcOrd="5" destOrd="0" presId="urn:microsoft.com/office/officeart/2005/8/layout/list1"/>
    <dgm:cxn modelId="{0CD75597-E57A-4641-9D33-6DD4F03DD2EC}" type="presParOf" srcId="{97B405D3-BEFC-C244-8A20-0E3D8259C24F}" destId="{D5241213-4992-3B42-91C6-AF3A76FFEAF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2E8E66F-F9F1-4727-B17B-FB0B3499DB0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9A2A3F67-A29C-450C-A938-78F9FFE5A0F3}">
      <dgm:prSet/>
      <dgm:spPr/>
      <dgm:t>
        <a:bodyPr/>
        <a:lstStyle/>
        <a:p>
          <a:r>
            <a:rPr lang="en-US" dirty="0"/>
            <a:t>Teamwork and safety </a:t>
          </a:r>
        </a:p>
      </dgm:t>
    </dgm:pt>
    <dgm:pt modelId="{6D7D5BC9-D7BC-4A41-A070-46A005FDB1E8}" type="parTrans" cxnId="{38AA640E-292B-4105-8EEA-8717DDC8A6D5}">
      <dgm:prSet/>
      <dgm:spPr/>
      <dgm:t>
        <a:bodyPr/>
        <a:lstStyle/>
        <a:p>
          <a:endParaRPr lang="en-US"/>
        </a:p>
      </dgm:t>
    </dgm:pt>
    <dgm:pt modelId="{277538AF-89E6-45D3-BB14-2B5840139B89}" type="sibTrans" cxnId="{38AA640E-292B-4105-8EEA-8717DDC8A6D5}">
      <dgm:prSet/>
      <dgm:spPr/>
      <dgm:t>
        <a:bodyPr/>
        <a:lstStyle/>
        <a:p>
          <a:endParaRPr lang="en-US"/>
        </a:p>
      </dgm:t>
    </dgm:pt>
    <dgm:pt modelId="{6CE259DF-9D13-4FA1-81A0-4BA8BE4B5E09}">
      <dgm:prSet/>
      <dgm:spPr/>
      <dgm:t>
        <a:bodyPr/>
        <a:lstStyle/>
        <a:p>
          <a:r>
            <a:rPr lang="en-US" dirty="0"/>
            <a:t>Milieu therapy with suicidal precautions</a:t>
          </a:r>
        </a:p>
      </dgm:t>
    </dgm:pt>
    <dgm:pt modelId="{7A60005B-1137-45CE-B185-6F4281B92503}" type="parTrans" cxnId="{A2056F25-D4A3-4589-B7B0-8D0E717C1B1D}">
      <dgm:prSet/>
      <dgm:spPr/>
      <dgm:t>
        <a:bodyPr/>
        <a:lstStyle/>
        <a:p>
          <a:endParaRPr lang="en-US"/>
        </a:p>
      </dgm:t>
    </dgm:pt>
    <dgm:pt modelId="{581306E1-1519-4D3F-BE12-01AC4F0CA409}" type="sibTrans" cxnId="{A2056F25-D4A3-4589-B7B0-8D0E717C1B1D}">
      <dgm:prSet/>
      <dgm:spPr/>
      <dgm:t>
        <a:bodyPr/>
        <a:lstStyle/>
        <a:p>
          <a:endParaRPr lang="en-US"/>
        </a:p>
      </dgm:t>
    </dgm:pt>
    <dgm:pt modelId="{515443EC-8164-49D0-9986-5DA123C9EAF9}">
      <dgm:prSet/>
      <dgm:spPr/>
      <dgm:t>
        <a:bodyPr/>
        <a:lstStyle/>
        <a:p>
          <a:r>
            <a:rPr lang="en-US" dirty="0"/>
            <a:t>1:1 monitoring</a:t>
          </a:r>
        </a:p>
      </dgm:t>
    </dgm:pt>
    <dgm:pt modelId="{A89A600A-9DC6-4B9F-89F6-8A6653E6050E}" type="parTrans" cxnId="{45CB09FA-BF98-4B46-BE00-811A19CF8325}">
      <dgm:prSet/>
      <dgm:spPr/>
      <dgm:t>
        <a:bodyPr/>
        <a:lstStyle/>
        <a:p>
          <a:endParaRPr lang="en-US"/>
        </a:p>
      </dgm:t>
    </dgm:pt>
    <dgm:pt modelId="{5F40373A-706F-4C9C-8BE6-73A4637A6155}" type="sibTrans" cxnId="{45CB09FA-BF98-4B46-BE00-811A19CF8325}">
      <dgm:prSet/>
      <dgm:spPr/>
      <dgm:t>
        <a:bodyPr/>
        <a:lstStyle/>
        <a:p>
          <a:endParaRPr lang="en-US"/>
        </a:p>
      </dgm:t>
    </dgm:pt>
    <dgm:pt modelId="{10BE66F9-B4A3-474E-8686-6D3708D8E965}">
      <dgm:prSet/>
      <dgm:spPr/>
      <dgm:t>
        <a:bodyPr/>
        <a:lstStyle/>
        <a:p>
          <a:r>
            <a:rPr lang="en-US" dirty="0"/>
            <a:t>Environment</a:t>
          </a:r>
        </a:p>
      </dgm:t>
    </dgm:pt>
    <dgm:pt modelId="{D55E53EB-0699-4D7B-BDD1-E509FFF2FE56}" type="parTrans" cxnId="{DBE6917B-3CDA-4646-982F-8045A90BFAE4}">
      <dgm:prSet/>
      <dgm:spPr/>
      <dgm:t>
        <a:bodyPr/>
        <a:lstStyle/>
        <a:p>
          <a:endParaRPr lang="en-US"/>
        </a:p>
      </dgm:t>
    </dgm:pt>
    <dgm:pt modelId="{AB052BB0-361E-41BF-A7D8-ACC802AC890E}" type="sibTrans" cxnId="{DBE6917B-3CDA-4646-982F-8045A90BFAE4}">
      <dgm:prSet/>
      <dgm:spPr/>
      <dgm:t>
        <a:bodyPr/>
        <a:lstStyle/>
        <a:p>
          <a:endParaRPr lang="en-US"/>
        </a:p>
      </dgm:t>
    </dgm:pt>
    <dgm:pt modelId="{414E426F-507F-4DA5-99D7-88E62117C68B}">
      <dgm:prSet/>
      <dgm:spPr/>
      <dgm:t>
        <a:bodyPr/>
        <a:lstStyle/>
        <a:p>
          <a:r>
            <a:rPr lang="en-US" dirty="0"/>
            <a:t>Clothing</a:t>
          </a:r>
        </a:p>
      </dgm:t>
    </dgm:pt>
    <dgm:pt modelId="{CE151F55-F2D6-44EF-A32E-A462E5BD9055}" type="parTrans" cxnId="{A1962398-BC95-4528-A3F8-D97511A9187C}">
      <dgm:prSet/>
      <dgm:spPr/>
      <dgm:t>
        <a:bodyPr/>
        <a:lstStyle/>
        <a:p>
          <a:endParaRPr lang="en-US"/>
        </a:p>
      </dgm:t>
    </dgm:pt>
    <dgm:pt modelId="{F4BF0991-56AA-4BD9-96A3-E751E297E5E9}" type="sibTrans" cxnId="{A1962398-BC95-4528-A3F8-D97511A9187C}">
      <dgm:prSet/>
      <dgm:spPr/>
      <dgm:t>
        <a:bodyPr/>
        <a:lstStyle/>
        <a:p>
          <a:endParaRPr lang="en-US"/>
        </a:p>
      </dgm:t>
    </dgm:pt>
    <dgm:pt modelId="{7EA2E7FB-5DC2-4742-9549-D3A821FDA1C7}" type="pres">
      <dgm:prSet presAssocID="{F2E8E66F-F9F1-4727-B17B-FB0B3499DB0C}" presName="linear" presStyleCnt="0">
        <dgm:presLayoutVars>
          <dgm:animLvl val="lvl"/>
          <dgm:resizeHandles val="exact"/>
        </dgm:presLayoutVars>
      </dgm:prSet>
      <dgm:spPr/>
    </dgm:pt>
    <dgm:pt modelId="{286B295A-BD42-1944-BEC3-BDE277647102}" type="pres">
      <dgm:prSet presAssocID="{9A2A3F67-A29C-450C-A938-78F9FFE5A0F3}" presName="parentText" presStyleLbl="node1" presStyleIdx="0" presStyleCnt="2">
        <dgm:presLayoutVars>
          <dgm:chMax val="0"/>
          <dgm:bulletEnabled val="1"/>
        </dgm:presLayoutVars>
      </dgm:prSet>
      <dgm:spPr/>
    </dgm:pt>
    <dgm:pt modelId="{0EF7A6F3-CD27-F14D-893C-A6D0D6DFBF78}" type="pres">
      <dgm:prSet presAssocID="{277538AF-89E6-45D3-BB14-2B5840139B89}" presName="spacer" presStyleCnt="0"/>
      <dgm:spPr/>
    </dgm:pt>
    <dgm:pt modelId="{0243CF54-3476-4444-809A-1FD879E661AF}" type="pres">
      <dgm:prSet presAssocID="{6CE259DF-9D13-4FA1-81A0-4BA8BE4B5E09}" presName="parentText" presStyleLbl="node1" presStyleIdx="1" presStyleCnt="2">
        <dgm:presLayoutVars>
          <dgm:chMax val="0"/>
          <dgm:bulletEnabled val="1"/>
        </dgm:presLayoutVars>
      </dgm:prSet>
      <dgm:spPr/>
    </dgm:pt>
    <dgm:pt modelId="{288E34BA-D558-1F41-B59A-173E987275BA}" type="pres">
      <dgm:prSet presAssocID="{6CE259DF-9D13-4FA1-81A0-4BA8BE4B5E09}" presName="childText" presStyleLbl="revTx" presStyleIdx="0" presStyleCnt="1">
        <dgm:presLayoutVars>
          <dgm:bulletEnabled val="1"/>
        </dgm:presLayoutVars>
      </dgm:prSet>
      <dgm:spPr/>
    </dgm:pt>
  </dgm:ptLst>
  <dgm:cxnLst>
    <dgm:cxn modelId="{38AA640E-292B-4105-8EEA-8717DDC8A6D5}" srcId="{F2E8E66F-F9F1-4727-B17B-FB0B3499DB0C}" destId="{9A2A3F67-A29C-450C-A938-78F9FFE5A0F3}" srcOrd="0" destOrd="0" parTransId="{6D7D5BC9-D7BC-4A41-A070-46A005FDB1E8}" sibTransId="{277538AF-89E6-45D3-BB14-2B5840139B89}"/>
    <dgm:cxn modelId="{FBAB7220-4FFD-B745-9C3E-BE1008322C9B}" type="presOf" srcId="{F2E8E66F-F9F1-4727-B17B-FB0B3499DB0C}" destId="{7EA2E7FB-5DC2-4742-9549-D3A821FDA1C7}" srcOrd="0" destOrd="0" presId="urn:microsoft.com/office/officeart/2005/8/layout/vList2"/>
    <dgm:cxn modelId="{A2056F25-D4A3-4589-B7B0-8D0E717C1B1D}" srcId="{F2E8E66F-F9F1-4727-B17B-FB0B3499DB0C}" destId="{6CE259DF-9D13-4FA1-81A0-4BA8BE4B5E09}" srcOrd="1" destOrd="0" parTransId="{7A60005B-1137-45CE-B185-6F4281B92503}" sibTransId="{581306E1-1519-4D3F-BE12-01AC4F0CA409}"/>
    <dgm:cxn modelId="{DB58E935-002F-A848-A2E7-F07D08D245E2}" type="presOf" srcId="{10BE66F9-B4A3-474E-8686-6D3708D8E965}" destId="{288E34BA-D558-1F41-B59A-173E987275BA}" srcOrd="0" destOrd="1" presId="urn:microsoft.com/office/officeart/2005/8/layout/vList2"/>
    <dgm:cxn modelId="{DBE6917B-3CDA-4646-982F-8045A90BFAE4}" srcId="{6CE259DF-9D13-4FA1-81A0-4BA8BE4B5E09}" destId="{10BE66F9-B4A3-474E-8686-6D3708D8E965}" srcOrd="1" destOrd="0" parTransId="{D55E53EB-0699-4D7B-BDD1-E509FFF2FE56}" sibTransId="{AB052BB0-361E-41BF-A7D8-ACC802AC890E}"/>
    <dgm:cxn modelId="{A91DC97C-13D4-7545-AC2D-371963A04BCE}" type="presOf" srcId="{515443EC-8164-49D0-9986-5DA123C9EAF9}" destId="{288E34BA-D558-1F41-B59A-173E987275BA}" srcOrd="0" destOrd="0" presId="urn:microsoft.com/office/officeart/2005/8/layout/vList2"/>
    <dgm:cxn modelId="{2DD6F786-CEAC-7D44-998D-40B41129AC94}" type="presOf" srcId="{9A2A3F67-A29C-450C-A938-78F9FFE5A0F3}" destId="{286B295A-BD42-1944-BEC3-BDE277647102}" srcOrd="0" destOrd="0" presId="urn:microsoft.com/office/officeart/2005/8/layout/vList2"/>
    <dgm:cxn modelId="{A1962398-BC95-4528-A3F8-D97511A9187C}" srcId="{6CE259DF-9D13-4FA1-81A0-4BA8BE4B5E09}" destId="{414E426F-507F-4DA5-99D7-88E62117C68B}" srcOrd="2" destOrd="0" parTransId="{CE151F55-F2D6-44EF-A32E-A462E5BD9055}" sibTransId="{F4BF0991-56AA-4BD9-96A3-E751E297E5E9}"/>
    <dgm:cxn modelId="{FD07FBAF-579D-A945-BA9D-8D60A31B87D7}" type="presOf" srcId="{6CE259DF-9D13-4FA1-81A0-4BA8BE4B5E09}" destId="{0243CF54-3476-4444-809A-1FD879E661AF}" srcOrd="0" destOrd="0" presId="urn:microsoft.com/office/officeart/2005/8/layout/vList2"/>
    <dgm:cxn modelId="{247DD2B4-9585-F147-8EA2-855741348AD0}" type="presOf" srcId="{414E426F-507F-4DA5-99D7-88E62117C68B}" destId="{288E34BA-D558-1F41-B59A-173E987275BA}" srcOrd="0" destOrd="2" presId="urn:microsoft.com/office/officeart/2005/8/layout/vList2"/>
    <dgm:cxn modelId="{45CB09FA-BF98-4B46-BE00-811A19CF8325}" srcId="{6CE259DF-9D13-4FA1-81A0-4BA8BE4B5E09}" destId="{515443EC-8164-49D0-9986-5DA123C9EAF9}" srcOrd="0" destOrd="0" parTransId="{A89A600A-9DC6-4B9F-89F6-8A6653E6050E}" sibTransId="{5F40373A-706F-4C9C-8BE6-73A4637A6155}"/>
    <dgm:cxn modelId="{33AF9FDB-1E35-4C43-AE3E-F8E00E24B6E9}" type="presParOf" srcId="{7EA2E7FB-5DC2-4742-9549-D3A821FDA1C7}" destId="{286B295A-BD42-1944-BEC3-BDE277647102}" srcOrd="0" destOrd="0" presId="urn:microsoft.com/office/officeart/2005/8/layout/vList2"/>
    <dgm:cxn modelId="{C87CE51C-40C6-9B49-AF65-01D1BCFB5EC4}" type="presParOf" srcId="{7EA2E7FB-5DC2-4742-9549-D3A821FDA1C7}" destId="{0EF7A6F3-CD27-F14D-893C-A6D0D6DFBF78}" srcOrd="1" destOrd="0" presId="urn:microsoft.com/office/officeart/2005/8/layout/vList2"/>
    <dgm:cxn modelId="{8C74975F-EDDB-284B-B99E-950912CF975A}" type="presParOf" srcId="{7EA2E7FB-5DC2-4742-9549-D3A821FDA1C7}" destId="{0243CF54-3476-4444-809A-1FD879E661AF}" srcOrd="2" destOrd="0" presId="urn:microsoft.com/office/officeart/2005/8/layout/vList2"/>
    <dgm:cxn modelId="{6F49BA68-0335-AB49-B4AE-5C0CFB919BBC}" type="presParOf" srcId="{7EA2E7FB-5DC2-4742-9549-D3A821FDA1C7}" destId="{288E34BA-D558-1F41-B59A-173E987275B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8D0E44A-10FD-40C3-98D1-595D1F0AC5A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271ABD3-92B2-42C3-BA7A-356E4570B059}">
      <dgm:prSet/>
      <dgm:spPr/>
      <dgm:t>
        <a:bodyPr/>
        <a:lstStyle/>
        <a:p>
          <a:r>
            <a:rPr lang="en-US" dirty="0"/>
            <a:t>Use (and count) plastic utensils.</a:t>
          </a:r>
        </a:p>
      </dgm:t>
    </dgm:pt>
    <dgm:pt modelId="{AB55CE04-6815-4A50-B580-90CE3CBE17BB}" type="parTrans" cxnId="{BE646AF9-C823-4AA4-B317-3DBCE36D1470}">
      <dgm:prSet/>
      <dgm:spPr/>
      <dgm:t>
        <a:bodyPr/>
        <a:lstStyle/>
        <a:p>
          <a:endParaRPr lang="en-US"/>
        </a:p>
      </dgm:t>
    </dgm:pt>
    <dgm:pt modelId="{952ED485-7B41-47CE-98E8-8F9AE92CAFCE}" type="sibTrans" cxnId="{BE646AF9-C823-4AA4-B317-3DBCE36D1470}">
      <dgm:prSet/>
      <dgm:spPr/>
      <dgm:t>
        <a:bodyPr/>
        <a:lstStyle/>
        <a:p>
          <a:endParaRPr lang="en-US"/>
        </a:p>
      </dgm:t>
    </dgm:pt>
    <dgm:pt modelId="{03F15559-FFB5-49DB-9F32-E27EC839B403}">
      <dgm:prSet/>
      <dgm:spPr/>
      <dgm:t>
        <a:bodyPr/>
        <a:lstStyle/>
        <a:p>
          <a:r>
            <a:rPr lang="en-US" dirty="0"/>
            <a:t>No private room; always keep door open.</a:t>
          </a:r>
        </a:p>
      </dgm:t>
    </dgm:pt>
    <dgm:pt modelId="{7AF4D5F6-5160-4300-A50B-97668FCE3BB3}" type="parTrans" cxnId="{97F2074F-D019-47F5-B39C-F251E750864C}">
      <dgm:prSet/>
      <dgm:spPr/>
      <dgm:t>
        <a:bodyPr/>
        <a:lstStyle/>
        <a:p>
          <a:endParaRPr lang="en-US"/>
        </a:p>
      </dgm:t>
    </dgm:pt>
    <dgm:pt modelId="{453ADA34-66D5-462D-BA6C-39BA72FFC69E}" type="sibTrans" cxnId="{97F2074F-D019-47F5-B39C-F251E750864C}">
      <dgm:prSet/>
      <dgm:spPr/>
      <dgm:t>
        <a:bodyPr/>
        <a:lstStyle/>
        <a:p>
          <a:endParaRPr lang="en-US"/>
        </a:p>
      </dgm:t>
    </dgm:pt>
    <dgm:pt modelId="{75AA5979-121F-4919-B758-D1F3BEC6E8E0}">
      <dgm:prSet/>
      <dgm:spPr/>
      <dgm:t>
        <a:bodyPr/>
        <a:lstStyle/>
        <a:p>
          <a:r>
            <a:rPr lang="en-US" dirty="0"/>
            <a:t>Jump-proof and hang-proof bathrooms.</a:t>
          </a:r>
        </a:p>
      </dgm:t>
    </dgm:pt>
    <dgm:pt modelId="{DC58CB31-8E7A-4BA4-9490-B734CABFA5AB}" type="parTrans" cxnId="{60FDC63F-7065-4FEE-BCA8-E4426F20A27B}">
      <dgm:prSet/>
      <dgm:spPr/>
      <dgm:t>
        <a:bodyPr/>
        <a:lstStyle/>
        <a:p>
          <a:endParaRPr lang="en-US"/>
        </a:p>
      </dgm:t>
    </dgm:pt>
    <dgm:pt modelId="{ECE82F47-C92E-4C5B-8CF8-402AC36BACE3}" type="sibTrans" cxnId="{60FDC63F-7065-4FEE-BCA8-E4426F20A27B}">
      <dgm:prSet/>
      <dgm:spPr/>
      <dgm:t>
        <a:bodyPr/>
        <a:lstStyle/>
        <a:p>
          <a:endParaRPr lang="en-US"/>
        </a:p>
      </dgm:t>
    </dgm:pt>
    <dgm:pt modelId="{DC264172-4BBC-4A63-9602-88ED28B8EFF7}">
      <dgm:prSet/>
      <dgm:spPr/>
      <dgm:t>
        <a:bodyPr/>
        <a:lstStyle/>
        <a:p>
          <a:r>
            <a:rPr lang="en-US" dirty="0"/>
            <a:t>Lock doors to non-patient areas.</a:t>
          </a:r>
        </a:p>
      </dgm:t>
    </dgm:pt>
    <dgm:pt modelId="{22048442-CC26-4421-BCEE-42DEC07F85C1}" type="parTrans" cxnId="{B324FC07-0872-4479-8CFD-9251564E3E7C}">
      <dgm:prSet/>
      <dgm:spPr/>
      <dgm:t>
        <a:bodyPr/>
        <a:lstStyle/>
        <a:p>
          <a:endParaRPr lang="en-US"/>
        </a:p>
      </dgm:t>
    </dgm:pt>
    <dgm:pt modelId="{B296059E-16A6-4253-BC38-3A276BB703D2}" type="sibTrans" cxnId="{B324FC07-0872-4479-8CFD-9251564E3E7C}">
      <dgm:prSet/>
      <dgm:spPr/>
      <dgm:t>
        <a:bodyPr/>
        <a:lstStyle/>
        <a:p>
          <a:endParaRPr lang="en-US"/>
        </a:p>
      </dgm:t>
    </dgm:pt>
    <dgm:pt modelId="{4D2F9CEC-57FF-4776-AAF5-B0E6982D3B78}">
      <dgm:prSet/>
      <dgm:spPr/>
      <dgm:t>
        <a:bodyPr/>
        <a:lstStyle/>
        <a:p>
          <a:r>
            <a:rPr lang="en-US" dirty="0"/>
            <a:t>Monitor for and remove potentially harmful gifts.</a:t>
          </a:r>
        </a:p>
      </dgm:t>
    </dgm:pt>
    <dgm:pt modelId="{60212A30-1E0C-4BFC-928D-C31661225784}" type="parTrans" cxnId="{823FA096-DD42-4C0D-80A8-6DDF35313138}">
      <dgm:prSet/>
      <dgm:spPr/>
      <dgm:t>
        <a:bodyPr/>
        <a:lstStyle/>
        <a:p>
          <a:endParaRPr lang="en-US"/>
        </a:p>
      </dgm:t>
    </dgm:pt>
    <dgm:pt modelId="{32C9D875-272F-4A20-916B-BBEA5D26118D}" type="sibTrans" cxnId="{823FA096-DD42-4C0D-80A8-6DDF35313138}">
      <dgm:prSet/>
      <dgm:spPr/>
      <dgm:t>
        <a:bodyPr/>
        <a:lstStyle/>
        <a:p>
          <a:endParaRPr lang="en-US"/>
        </a:p>
      </dgm:t>
    </dgm:pt>
    <dgm:pt modelId="{83B956CB-A2A7-4C55-A41E-365524A80677}">
      <dgm:prSet/>
      <dgm:spPr/>
      <dgm:t>
        <a:bodyPr/>
        <a:lstStyle/>
        <a:p>
          <a:r>
            <a:rPr lang="en-US" dirty="0"/>
            <a:t>In patient’s presence, assess belongings and search patient for harmful objects.</a:t>
          </a:r>
        </a:p>
      </dgm:t>
    </dgm:pt>
    <dgm:pt modelId="{62BA369B-022E-4FF1-AAAB-F58AF31D59EE}" type="parTrans" cxnId="{4D4C45C4-68DF-447F-96A1-CF4D59B2792B}">
      <dgm:prSet/>
      <dgm:spPr/>
      <dgm:t>
        <a:bodyPr/>
        <a:lstStyle/>
        <a:p>
          <a:endParaRPr lang="en-US"/>
        </a:p>
      </dgm:t>
    </dgm:pt>
    <dgm:pt modelId="{AB8377A0-3E6B-42FD-8BB0-032AC1DAD880}" type="sibTrans" cxnId="{4D4C45C4-68DF-447F-96A1-CF4D59B2792B}">
      <dgm:prSet/>
      <dgm:spPr/>
      <dgm:t>
        <a:bodyPr/>
        <a:lstStyle/>
        <a:p>
          <a:endParaRPr lang="en-US"/>
        </a:p>
      </dgm:t>
    </dgm:pt>
    <dgm:pt modelId="{CC55582E-ACDF-41A4-B074-8C48038BD6CB}">
      <dgm:prSet/>
      <dgm:spPr/>
      <dgm:t>
        <a:bodyPr/>
        <a:lstStyle/>
        <a:p>
          <a:r>
            <a:rPr lang="en-US" dirty="0"/>
            <a:t>Ensure that patients do not bring or leave harmful objects.</a:t>
          </a:r>
        </a:p>
      </dgm:t>
    </dgm:pt>
    <dgm:pt modelId="{98217A82-2307-452E-90EE-FE70932F69CA}" type="parTrans" cxnId="{D49D0ECA-7980-4796-970E-13E26192C006}">
      <dgm:prSet/>
      <dgm:spPr/>
      <dgm:t>
        <a:bodyPr/>
        <a:lstStyle/>
        <a:p>
          <a:endParaRPr lang="en-US"/>
        </a:p>
      </dgm:t>
    </dgm:pt>
    <dgm:pt modelId="{2E1B0EAC-3901-4FA9-B72A-13C3F4D5ABCA}" type="sibTrans" cxnId="{D49D0ECA-7980-4796-970E-13E26192C006}">
      <dgm:prSet/>
      <dgm:spPr/>
      <dgm:t>
        <a:bodyPr/>
        <a:lstStyle/>
        <a:p>
          <a:endParaRPr lang="en-US"/>
        </a:p>
      </dgm:t>
    </dgm:pt>
    <dgm:pt modelId="{AD232FF8-7E86-2B48-8827-307EEC587086}" type="pres">
      <dgm:prSet presAssocID="{28D0E44A-10FD-40C3-98D1-595D1F0AC5A9}" presName="diagram" presStyleCnt="0">
        <dgm:presLayoutVars>
          <dgm:dir/>
          <dgm:resizeHandles val="exact"/>
        </dgm:presLayoutVars>
      </dgm:prSet>
      <dgm:spPr/>
    </dgm:pt>
    <dgm:pt modelId="{6029096D-3D5A-6E4A-A0E7-22CF368A47AC}" type="pres">
      <dgm:prSet presAssocID="{9271ABD3-92B2-42C3-BA7A-356E4570B059}" presName="node" presStyleLbl="node1" presStyleIdx="0" presStyleCnt="7">
        <dgm:presLayoutVars>
          <dgm:bulletEnabled val="1"/>
        </dgm:presLayoutVars>
      </dgm:prSet>
      <dgm:spPr/>
    </dgm:pt>
    <dgm:pt modelId="{E8465DA8-B667-674C-A855-3CF3A7F42795}" type="pres">
      <dgm:prSet presAssocID="{952ED485-7B41-47CE-98E8-8F9AE92CAFCE}" presName="sibTrans" presStyleCnt="0"/>
      <dgm:spPr/>
    </dgm:pt>
    <dgm:pt modelId="{059C94AC-C899-AF44-AD1D-E61FFB163008}" type="pres">
      <dgm:prSet presAssocID="{03F15559-FFB5-49DB-9F32-E27EC839B403}" presName="node" presStyleLbl="node1" presStyleIdx="1" presStyleCnt="7">
        <dgm:presLayoutVars>
          <dgm:bulletEnabled val="1"/>
        </dgm:presLayoutVars>
      </dgm:prSet>
      <dgm:spPr/>
    </dgm:pt>
    <dgm:pt modelId="{7543FBBF-EA21-3049-AD3B-B4C0C6452A64}" type="pres">
      <dgm:prSet presAssocID="{453ADA34-66D5-462D-BA6C-39BA72FFC69E}" presName="sibTrans" presStyleCnt="0"/>
      <dgm:spPr/>
    </dgm:pt>
    <dgm:pt modelId="{93B671EF-AC8F-0540-9578-FB766EB5F250}" type="pres">
      <dgm:prSet presAssocID="{75AA5979-121F-4919-B758-D1F3BEC6E8E0}" presName="node" presStyleLbl="node1" presStyleIdx="2" presStyleCnt="7">
        <dgm:presLayoutVars>
          <dgm:bulletEnabled val="1"/>
        </dgm:presLayoutVars>
      </dgm:prSet>
      <dgm:spPr/>
    </dgm:pt>
    <dgm:pt modelId="{02A392BA-D73A-CA4A-A9D9-8CCF99CA539F}" type="pres">
      <dgm:prSet presAssocID="{ECE82F47-C92E-4C5B-8CF8-402AC36BACE3}" presName="sibTrans" presStyleCnt="0"/>
      <dgm:spPr/>
    </dgm:pt>
    <dgm:pt modelId="{78693B71-1D13-D647-A932-41E8C38C9DAD}" type="pres">
      <dgm:prSet presAssocID="{DC264172-4BBC-4A63-9602-88ED28B8EFF7}" presName="node" presStyleLbl="node1" presStyleIdx="3" presStyleCnt="7">
        <dgm:presLayoutVars>
          <dgm:bulletEnabled val="1"/>
        </dgm:presLayoutVars>
      </dgm:prSet>
      <dgm:spPr/>
    </dgm:pt>
    <dgm:pt modelId="{3C88913F-9F2F-A745-8732-C8B90D9B3E02}" type="pres">
      <dgm:prSet presAssocID="{B296059E-16A6-4253-BC38-3A276BB703D2}" presName="sibTrans" presStyleCnt="0"/>
      <dgm:spPr/>
    </dgm:pt>
    <dgm:pt modelId="{8A40495D-5375-AC44-AD3E-24FC4CA0AA0C}" type="pres">
      <dgm:prSet presAssocID="{4D2F9CEC-57FF-4776-AAF5-B0E6982D3B78}" presName="node" presStyleLbl="node1" presStyleIdx="4" presStyleCnt="7">
        <dgm:presLayoutVars>
          <dgm:bulletEnabled val="1"/>
        </dgm:presLayoutVars>
      </dgm:prSet>
      <dgm:spPr/>
    </dgm:pt>
    <dgm:pt modelId="{3BD88265-20EA-7249-ADC0-6EA239553D55}" type="pres">
      <dgm:prSet presAssocID="{32C9D875-272F-4A20-916B-BBEA5D26118D}" presName="sibTrans" presStyleCnt="0"/>
      <dgm:spPr/>
    </dgm:pt>
    <dgm:pt modelId="{286718EA-452C-D549-A319-AEE7C3CE2020}" type="pres">
      <dgm:prSet presAssocID="{83B956CB-A2A7-4C55-A41E-365524A80677}" presName="node" presStyleLbl="node1" presStyleIdx="5" presStyleCnt="7">
        <dgm:presLayoutVars>
          <dgm:bulletEnabled val="1"/>
        </dgm:presLayoutVars>
      </dgm:prSet>
      <dgm:spPr/>
    </dgm:pt>
    <dgm:pt modelId="{CC7BB843-D9B7-8E42-93C6-C8056AAD3A9C}" type="pres">
      <dgm:prSet presAssocID="{AB8377A0-3E6B-42FD-8BB0-032AC1DAD880}" presName="sibTrans" presStyleCnt="0"/>
      <dgm:spPr/>
    </dgm:pt>
    <dgm:pt modelId="{FEAAE968-B885-7D4F-AE9E-07A96F5B0606}" type="pres">
      <dgm:prSet presAssocID="{CC55582E-ACDF-41A4-B074-8C48038BD6CB}" presName="node" presStyleLbl="node1" presStyleIdx="6" presStyleCnt="7">
        <dgm:presLayoutVars>
          <dgm:bulletEnabled val="1"/>
        </dgm:presLayoutVars>
      </dgm:prSet>
      <dgm:spPr/>
    </dgm:pt>
  </dgm:ptLst>
  <dgm:cxnLst>
    <dgm:cxn modelId="{B324FC07-0872-4479-8CFD-9251564E3E7C}" srcId="{28D0E44A-10FD-40C3-98D1-595D1F0AC5A9}" destId="{DC264172-4BBC-4A63-9602-88ED28B8EFF7}" srcOrd="3" destOrd="0" parTransId="{22048442-CC26-4421-BCEE-42DEC07F85C1}" sibTransId="{B296059E-16A6-4253-BC38-3A276BB703D2}"/>
    <dgm:cxn modelId="{755D8533-E939-4B4E-A95C-B7888002F434}" type="presOf" srcId="{9271ABD3-92B2-42C3-BA7A-356E4570B059}" destId="{6029096D-3D5A-6E4A-A0E7-22CF368A47AC}" srcOrd="0" destOrd="0" presId="urn:microsoft.com/office/officeart/2005/8/layout/default"/>
    <dgm:cxn modelId="{60FDC63F-7065-4FEE-BCA8-E4426F20A27B}" srcId="{28D0E44A-10FD-40C3-98D1-595D1F0AC5A9}" destId="{75AA5979-121F-4919-B758-D1F3BEC6E8E0}" srcOrd="2" destOrd="0" parTransId="{DC58CB31-8E7A-4BA4-9490-B734CABFA5AB}" sibTransId="{ECE82F47-C92E-4C5B-8CF8-402AC36BACE3}"/>
    <dgm:cxn modelId="{97F2074F-D019-47F5-B39C-F251E750864C}" srcId="{28D0E44A-10FD-40C3-98D1-595D1F0AC5A9}" destId="{03F15559-FFB5-49DB-9F32-E27EC839B403}" srcOrd="1" destOrd="0" parTransId="{7AF4D5F6-5160-4300-A50B-97668FCE3BB3}" sibTransId="{453ADA34-66D5-462D-BA6C-39BA72FFC69E}"/>
    <dgm:cxn modelId="{71EA1D56-C00D-494A-97DA-ED1F4EBF7DF0}" type="presOf" srcId="{4D2F9CEC-57FF-4776-AAF5-B0E6982D3B78}" destId="{8A40495D-5375-AC44-AD3E-24FC4CA0AA0C}" srcOrd="0" destOrd="0" presId="urn:microsoft.com/office/officeart/2005/8/layout/default"/>
    <dgm:cxn modelId="{7F1E9D61-34C5-8D48-93B9-E5269A98F1BB}" type="presOf" srcId="{CC55582E-ACDF-41A4-B074-8C48038BD6CB}" destId="{FEAAE968-B885-7D4F-AE9E-07A96F5B0606}" srcOrd="0" destOrd="0" presId="urn:microsoft.com/office/officeart/2005/8/layout/default"/>
    <dgm:cxn modelId="{823FA096-DD42-4C0D-80A8-6DDF35313138}" srcId="{28D0E44A-10FD-40C3-98D1-595D1F0AC5A9}" destId="{4D2F9CEC-57FF-4776-AAF5-B0E6982D3B78}" srcOrd="4" destOrd="0" parTransId="{60212A30-1E0C-4BFC-928D-C31661225784}" sibTransId="{32C9D875-272F-4A20-916B-BBEA5D26118D}"/>
    <dgm:cxn modelId="{B5A284B9-82C0-A04B-AF43-98BF553AA82A}" type="presOf" srcId="{DC264172-4BBC-4A63-9602-88ED28B8EFF7}" destId="{78693B71-1D13-D647-A932-41E8C38C9DAD}" srcOrd="0" destOrd="0" presId="urn:microsoft.com/office/officeart/2005/8/layout/default"/>
    <dgm:cxn modelId="{2C4FAAB9-4B31-AA44-97A9-87B016516CED}" type="presOf" srcId="{75AA5979-121F-4919-B758-D1F3BEC6E8E0}" destId="{93B671EF-AC8F-0540-9578-FB766EB5F250}" srcOrd="0" destOrd="0" presId="urn:microsoft.com/office/officeart/2005/8/layout/default"/>
    <dgm:cxn modelId="{4D4C45C4-68DF-447F-96A1-CF4D59B2792B}" srcId="{28D0E44A-10FD-40C3-98D1-595D1F0AC5A9}" destId="{83B956CB-A2A7-4C55-A41E-365524A80677}" srcOrd="5" destOrd="0" parTransId="{62BA369B-022E-4FF1-AAAB-F58AF31D59EE}" sibTransId="{AB8377A0-3E6B-42FD-8BB0-032AC1DAD880}"/>
    <dgm:cxn modelId="{D49D0ECA-7980-4796-970E-13E26192C006}" srcId="{28D0E44A-10FD-40C3-98D1-595D1F0AC5A9}" destId="{CC55582E-ACDF-41A4-B074-8C48038BD6CB}" srcOrd="6" destOrd="0" parTransId="{98217A82-2307-452E-90EE-FE70932F69CA}" sibTransId="{2E1B0EAC-3901-4FA9-B72A-13C3F4D5ABCA}"/>
    <dgm:cxn modelId="{2533D6D9-74AC-0046-A5D5-D8B6ECA8D1B2}" type="presOf" srcId="{83B956CB-A2A7-4C55-A41E-365524A80677}" destId="{286718EA-452C-D549-A319-AEE7C3CE2020}" srcOrd="0" destOrd="0" presId="urn:microsoft.com/office/officeart/2005/8/layout/default"/>
    <dgm:cxn modelId="{3BB1DBDA-96CB-6246-8C70-FF864602C8D5}" type="presOf" srcId="{03F15559-FFB5-49DB-9F32-E27EC839B403}" destId="{059C94AC-C899-AF44-AD1D-E61FFB163008}" srcOrd="0" destOrd="0" presId="urn:microsoft.com/office/officeart/2005/8/layout/default"/>
    <dgm:cxn modelId="{538B6FE8-E54A-8443-8B97-D23C3A6E4915}" type="presOf" srcId="{28D0E44A-10FD-40C3-98D1-595D1F0AC5A9}" destId="{AD232FF8-7E86-2B48-8827-307EEC587086}" srcOrd="0" destOrd="0" presId="urn:microsoft.com/office/officeart/2005/8/layout/default"/>
    <dgm:cxn modelId="{BE646AF9-C823-4AA4-B317-3DBCE36D1470}" srcId="{28D0E44A-10FD-40C3-98D1-595D1F0AC5A9}" destId="{9271ABD3-92B2-42C3-BA7A-356E4570B059}" srcOrd="0" destOrd="0" parTransId="{AB55CE04-6815-4A50-B580-90CE3CBE17BB}" sibTransId="{952ED485-7B41-47CE-98E8-8F9AE92CAFCE}"/>
    <dgm:cxn modelId="{C4013E00-76AD-CA4C-AE39-D3DEB15FA14A}" type="presParOf" srcId="{AD232FF8-7E86-2B48-8827-307EEC587086}" destId="{6029096D-3D5A-6E4A-A0E7-22CF368A47AC}" srcOrd="0" destOrd="0" presId="urn:microsoft.com/office/officeart/2005/8/layout/default"/>
    <dgm:cxn modelId="{12998367-11FB-144C-9329-660B581BD695}" type="presParOf" srcId="{AD232FF8-7E86-2B48-8827-307EEC587086}" destId="{E8465DA8-B667-674C-A855-3CF3A7F42795}" srcOrd="1" destOrd="0" presId="urn:microsoft.com/office/officeart/2005/8/layout/default"/>
    <dgm:cxn modelId="{D4A14966-B54A-BE4C-B599-F3B106D93CB6}" type="presParOf" srcId="{AD232FF8-7E86-2B48-8827-307EEC587086}" destId="{059C94AC-C899-AF44-AD1D-E61FFB163008}" srcOrd="2" destOrd="0" presId="urn:microsoft.com/office/officeart/2005/8/layout/default"/>
    <dgm:cxn modelId="{E264A38D-B4A0-3A4B-A20B-184544BA66F4}" type="presParOf" srcId="{AD232FF8-7E86-2B48-8827-307EEC587086}" destId="{7543FBBF-EA21-3049-AD3B-B4C0C6452A64}" srcOrd="3" destOrd="0" presId="urn:microsoft.com/office/officeart/2005/8/layout/default"/>
    <dgm:cxn modelId="{F9F716AA-7564-424B-9413-9CA759963218}" type="presParOf" srcId="{AD232FF8-7E86-2B48-8827-307EEC587086}" destId="{93B671EF-AC8F-0540-9578-FB766EB5F250}" srcOrd="4" destOrd="0" presId="urn:microsoft.com/office/officeart/2005/8/layout/default"/>
    <dgm:cxn modelId="{274FFF93-4B38-3D43-968D-16FF0B87C3CD}" type="presParOf" srcId="{AD232FF8-7E86-2B48-8827-307EEC587086}" destId="{02A392BA-D73A-CA4A-A9D9-8CCF99CA539F}" srcOrd="5" destOrd="0" presId="urn:microsoft.com/office/officeart/2005/8/layout/default"/>
    <dgm:cxn modelId="{5C8C660D-9207-0846-9410-AFFF5CF69925}" type="presParOf" srcId="{AD232FF8-7E86-2B48-8827-307EEC587086}" destId="{78693B71-1D13-D647-A932-41E8C38C9DAD}" srcOrd="6" destOrd="0" presId="urn:microsoft.com/office/officeart/2005/8/layout/default"/>
    <dgm:cxn modelId="{A7FB6766-A8D6-C646-853F-AF94F8810EBE}" type="presParOf" srcId="{AD232FF8-7E86-2B48-8827-307EEC587086}" destId="{3C88913F-9F2F-A745-8732-C8B90D9B3E02}" srcOrd="7" destOrd="0" presId="urn:microsoft.com/office/officeart/2005/8/layout/default"/>
    <dgm:cxn modelId="{8502A291-9078-4748-8986-B0EF148914C5}" type="presParOf" srcId="{AD232FF8-7E86-2B48-8827-307EEC587086}" destId="{8A40495D-5375-AC44-AD3E-24FC4CA0AA0C}" srcOrd="8" destOrd="0" presId="urn:microsoft.com/office/officeart/2005/8/layout/default"/>
    <dgm:cxn modelId="{B9CDAC56-478D-EF45-B24B-878D08373D5E}" type="presParOf" srcId="{AD232FF8-7E86-2B48-8827-307EEC587086}" destId="{3BD88265-20EA-7249-ADC0-6EA239553D55}" srcOrd="9" destOrd="0" presId="urn:microsoft.com/office/officeart/2005/8/layout/default"/>
    <dgm:cxn modelId="{A7B3CD46-BB2A-0441-ABB5-4F19DF272747}" type="presParOf" srcId="{AD232FF8-7E86-2B48-8827-307EEC587086}" destId="{286718EA-452C-D549-A319-AEE7C3CE2020}" srcOrd="10" destOrd="0" presId="urn:microsoft.com/office/officeart/2005/8/layout/default"/>
    <dgm:cxn modelId="{90D19C55-2F68-3746-88FA-FB333EE6AFD8}" type="presParOf" srcId="{AD232FF8-7E86-2B48-8827-307EEC587086}" destId="{CC7BB843-D9B7-8E42-93C6-C8056AAD3A9C}" srcOrd="11" destOrd="0" presId="urn:microsoft.com/office/officeart/2005/8/layout/default"/>
    <dgm:cxn modelId="{62829728-1150-3440-8AF0-CF5CDA255BEE}" type="presParOf" srcId="{AD232FF8-7E86-2B48-8827-307EEC587086}" destId="{FEAAE968-B885-7D4F-AE9E-07A96F5B0606}"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129C40B-B8CC-4075-B4EB-72D067D2C37F}"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36FAFE17-C499-4B41-AE35-0AA253AF76AF}">
      <dgm:prSet/>
      <dgm:spPr/>
      <dgm:t>
        <a:bodyPr/>
        <a:lstStyle/>
        <a:p>
          <a:r>
            <a:rPr lang="en-US" dirty="0"/>
            <a:t>Biological treatments</a:t>
          </a:r>
        </a:p>
      </dgm:t>
    </dgm:pt>
    <dgm:pt modelId="{6E13F182-8007-4A6C-8D13-25F10AD93506}" type="parTrans" cxnId="{E6F32FFB-5093-4643-B776-EC7A7F95464E}">
      <dgm:prSet/>
      <dgm:spPr/>
      <dgm:t>
        <a:bodyPr/>
        <a:lstStyle/>
        <a:p>
          <a:endParaRPr lang="en-US"/>
        </a:p>
      </dgm:t>
    </dgm:pt>
    <dgm:pt modelId="{DEAFAE84-113A-4F66-9D2E-E26B4FBF0F2E}" type="sibTrans" cxnId="{E6F32FFB-5093-4643-B776-EC7A7F95464E}">
      <dgm:prSet/>
      <dgm:spPr/>
      <dgm:t>
        <a:bodyPr/>
        <a:lstStyle/>
        <a:p>
          <a:endParaRPr lang="en-US"/>
        </a:p>
      </dgm:t>
    </dgm:pt>
    <dgm:pt modelId="{53214F8E-FAF6-4423-87AC-9B7C3EF4C97B}">
      <dgm:prSet/>
      <dgm:spPr/>
      <dgm:t>
        <a:bodyPr/>
        <a:lstStyle/>
        <a:p>
          <a:r>
            <a:rPr lang="en-US" dirty="0"/>
            <a:t>Pharmacotherapy for comorbid disorders</a:t>
          </a:r>
        </a:p>
      </dgm:t>
    </dgm:pt>
    <dgm:pt modelId="{9A91E97D-5A20-4443-BA54-F0FBECE457CD}" type="parTrans" cxnId="{FC8B5FA3-7095-44E9-853F-1888E05D83DA}">
      <dgm:prSet/>
      <dgm:spPr/>
      <dgm:t>
        <a:bodyPr/>
        <a:lstStyle/>
        <a:p>
          <a:endParaRPr lang="en-US"/>
        </a:p>
      </dgm:t>
    </dgm:pt>
    <dgm:pt modelId="{D566CAB1-EC72-4C9F-9D36-BEB9973E722F}" type="sibTrans" cxnId="{FC8B5FA3-7095-44E9-853F-1888E05D83DA}">
      <dgm:prSet/>
      <dgm:spPr/>
      <dgm:t>
        <a:bodyPr/>
        <a:lstStyle/>
        <a:p>
          <a:endParaRPr lang="en-US"/>
        </a:p>
      </dgm:t>
    </dgm:pt>
    <dgm:pt modelId="{589F9B5E-D8C2-4233-BED5-332002D9A574}">
      <dgm:prSet/>
      <dgm:spPr/>
      <dgm:t>
        <a:bodyPr/>
        <a:lstStyle/>
        <a:p>
          <a:r>
            <a:rPr lang="en-US" dirty="0"/>
            <a:t>Brain stimulation therapy to decrease ideation</a:t>
          </a:r>
        </a:p>
      </dgm:t>
    </dgm:pt>
    <dgm:pt modelId="{C4D47830-758D-4EE6-A548-5455D88376AD}" type="parTrans" cxnId="{B11B1D64-E8EB-47C7-B3D4-CB235B3E4227}">
      <dgm:prSet/>
      <dgm:spPr/>
      <dgm:t>
        <a:bodyPr/>
        <a:lstStyle/>
        <a:p>
          <a:endParaRPr lang="en-US"/>
        </a:p>
      </dgm:t>
    </dgm:pt>
    <dgm:pt modelId="{95C6056C-BD4F-4684-AC66-A1CFB3242A41}" type="sibTrans" cxnId="{B11B1D64-E8EB-47C7-B3D4-CB235B3E4227}">
      <dgm:prSet/>
      <dgm:spPr/>
      <dgm:t>
        <a:bodyPr/>
        <a:lstStyle/>
        <a:p>
          <a:endParaRPr lang="en-US"/>
        </a:p>
      </dgm:t>
    </dgm:pt>
    <dgm:pt modelId="{CC56519E-B952-4021-ABC2-5E6AF7AA9A6C}">
      <dgm:prSet/>
      <dgm:spPr/>
      <dgm:t>
        <a:bodyPr/>
        <a:lstStyle/>
        <a:p>
          <a:r>
            <a:rPr lang="en-US" dirty="0"/>
            <a:t>Psychological therapies</a:t>
          </a:r>
        </a:p>
      </dgm:t>
    </dgm:pt>
    <dgm:pt modelId="{443713C7-999E-43F6-ACCD-C75174511729}" type="parTrans" cxnId="{EFD8E7B3-04EE-4951-80B8-E0449DE980C4}">
      <dgm:prSet/>
      <dgm:spPr/>
      <dgm:t>
        <a:bodyPr/>
        <a:lstStyle/>
        <a:p>
          <a:endParaRPr lang="en-US"/>
        </a:p>
      </dgm:t>
    </dgm:pt>
    <dgm:pt modelId="{87535450-A350-4D08-9716-F87C42050858}" type="sibTrans" cxnId="{EFD8E7B3-04EE-4951-80B8-E0449DE980C4}">
      <dgm:prSet/>
      <dgm:spPr/>
      <dgm:t>
        <a:bodyPr/>
        <a:lstStyle/>
        <a:p>
          <a:endParaRPr lang="en-US"/>
        </a:p>
      </dgm:t>
    </dgm:pt>
    <dgm:pt modelId="{3E9592F2-3BF2-4152-8F10-FFBC25D419AA}">
      <dgm:prSet/>
      <dgm:spPr/>
      <dgm:t>
        <a:bodyPr/>
        <a:lstStyle/>
        <a:p>
          <a:r>
            <a:rPr lang="en-US" dirty="0"/>
            <a:t>Advanced practice roles</a:t>
          </a:r>
        </a:p>
      </dgm:t>
    </dgm:pt>
    <dgm:pt modelId="{099F679A-248E-4CD0-ACA9-507FA2CE7A18}" type="parTrans" cxnId="{7BD917D1-8C68-4128-AFFE-2E9042CCEBBD}">
      <dgm:prSet/>
      <dgm:spPr/>
      <dgm:t>
        <a:bodyPr/>
        <a:lstStyle/>
        <a:p>
          <a:endParaRPr lang="en-US"/>
        </a:p>
      </dgm:t>
    </dgm:pt>
    <dgm:pt modelId="{67ED07BE-5DAB-419E-8495-3009C2203C3F}" type="sibTrans" cxnId="{7BD917D1-8C68-4128-AFFE-2E9042CCEBBD}">
      <dgm:prSet/>
      <dgm:spPr/>
      <dgm:t>
        <a:bodyPr/>
        <a:lstStyle/>
        <a:p>
          <a:endParaRPr lang="en-US"/>
        </a:p>
      </dgm:t>
    </dgm:pt>
    <dgm:pt modelId="{2FCEE8D4-DF81-FD4A-B111-7348D571D78D}" type="pres">
      <dgm:prSet presAssocID="{2129C40B-B8CC-4075-B4EB-72D067D2C37F}" presName="Name0" presStyleCnt="0">
        <dgm:presLayoutVars>
          <dgm:dir/>
          <dgm:animLvl val="lvl"/>
          <dgm:resizeHandles val="exact"/>
        </dgm:presLayoutVars>
      </dgm:prSet>
      <dgm:spPr/>
    </dgm:pt>
    <dgm:pt modelId="{33EC98AD-15BA-2243-BDCB-A4A8F437F3AC}" type="pres">
      <dgm:prSet presAssocID="{36FAFE17-C499-4B41-AE35-0AA253AF76AF}" presName="composite" presStyleCnt="0"/>
      <dgm:spPr/>
    </dgm:pt>
    <dgm:pt modelId="{12456943-DD76-3940-89AF-EF969E7749B2}" type="pres">
      <dgm:prSet presAssocID="{36FAFE17-C499-4B41-AE35-0AA253AF76AF}" presName="parTx" presStyleLbl="alignNode1" presStyleIdx="0" presStyleCnt="2">
        <dgm:presLayoutVars>
          <dgm:chMax val="0"/>
          <dgm:chPref val="0"/>
          <dgm:bulletEnabled val="1"/>
        </dgm:presLayoutVars>
      </dgm:prSet>
      <dgm:spPr/>
    </dgm:pt>
    <dgm:pt modelId="{D5176A9C-2722-D945-9FDC-F13A0E7EC91A}" type="pres">
      <dgm:prSet presAssocID="{36FAFE17-C499-4B41-AE35-0AA253AF76AF}" presName="desTx" presStyleLbl="alignAccFollowNode1" presStyleIdx="0" presStyleCnt="2">
        <dgm:presLayoutVars>
          <dgm:bulletEnabled val="1"/>
        </dgm:presLayoutVars>
      </dgm:prSet>
      <dgm:spPr/>
    </dgm:pt>
    <dgm:pt modelId="{5BFCD206-8C66-CE40-9570-93B04C3DC15A}" type="pres">
      <dgm:prSet presAssocID="{DEAFAE84-113A-4F66-9D2E-E26B4FBF0F2E}" presName="space" presStyleCnt="0"/>
      <dgm:spPr/>
    </dgm:pt>
    <dgm:pt modelId="{2DEBFDBA-808D-C94E-B1A8-9D35BCAFCD0E}" type="pres">
      <dgm:prSet presAssocID="{CC56519E-B952-4021-ABC2-5E6AF7AA9A6C}" presName="composite" presStyleCnt="0"/>
      <dgm:spPr/>
    </dgm:pt>
    <dgm:pt modelId="{65BA4C8C-1A4B-494C-A11D-863A6823278A}" type="pres">
      <dgm:prSet presAssocID="{CC56519E-B952-4021-ABC2-5E6AF7AA9A6C}" presName="parTx" presStyleLbl="alignNode1" presStyleIdx="1" presStyleCnt="2">
        <dgm:presLayoutVars>
          <dgm:chMax val="0"/>
          <dgm:chPref val="0"/>
          <dgm:bulletEnabled val="1"/>
        </dgm:presLayoutVars>
      </dgm:prSet>
      <dgm:spPr/>
    </dgm:pt>
    <dgm:pt modelId="{A8527F12-0C9A-1841-BB54-16CCC79AE03A}" type="pres">
      <dgm:prSet presAssocID="{CC56519E-B952-4021-ABC2-5E6AF7AA9A6C}" presName="desTx" presStyleLbl="alignAccFollowNode1" presStyleIdx="1" presStyleCnt="2">
        <dgm:presLayoutVars>
          <dgm:bulletEnabled val="1"/>
        </dgm:presLayoutVars>
      </dgm:prSet>
      <dgm:spPr/>
    </dgm:pt>
  </dgm:ptLst>
  <dgm:cxnLst>
    <dgm:cxn modelId="{DAB0C553-7085-AE4E-9C82-EA0C4EA13CCF}" type="presOf" srcId="{CC56519E-B952-4021-ABC2-5E6AF7AA9A6C}" destId="{65BA4C8C-1A4B-494C-A11D-863A6823278A}" srcOrd="0" destOrd="0" presId="urn:microsoft.com/office/officeart/2005/8/layout/hList1"/>
    <dgm:cxn modelId="{B11B1D64-E8EB-47C7-B3D4-CB235B3E4227}" srcId="{36FAFE17-C499-4B41-AE35-0AA253AF76AF}" destId="{589F9B5E-D8C2-4233-BED5-332002D9A574}" srcOrd="1" destOrd="0" parTransId="{C4D47830-758D-4EE6-A548-5455D88376AD}" sibTransId="{95C6056C-BD4F-4684-AC66-A1CFB3242A41}"/>
    <dgm:cxn modelId="{78A72D92-815B-4646-AA6C-B1494645DC62}" type="presOf" srcId="{589F9B5E-D8C2-4233-BED5-332002D9A574}" destId="{D5176A9C-2722-D945-9FDC-F13A0E7EC91A}" srcOrd="0" destOrd="1" presId="urn:microsoft.com/office/officeart/2005/8/layout/hList1"/>
    <dgm:cxn modelId="{FC8B5FA3-7095-44E9-853F-1888E05D83DA}" srcId="{36FAFE17-C499-4B41-AE35-0AA253AF76AF}" destId="{53214F8E-FAF6-4423-87AC-9B7C3EF4C97B}" srcOrd="0" destOrd="0" parTransId="{9A91E97D-5A20-4443-BA54-F0FBECE457CD}" sibTransId="{D566CAB1-EC72-4C9F-9D36-BEB9973E722F}"/>
    <dgm:cxn modelId="{EFD8E7B3-04EE-4951-80B8-E0449DE980C4}" srcId="{2129C40B-B8CC-4075-B4EB-72D067D2C37F}" destId="{CC56519E-B952-4021-ABC2-5E6AF7AA9A6C}" srcOrd="1" destOrd="0" parTransId="{443713C7-999E-43F6-ACCD-C75174511729}" sibTransId="{87535450-A350-4D08-9716-F87C42050858}"/>
    <dgm:cxn modelId="{1A27ADCF-9D17-9E47-A252-E44660793ADE}" type="presOf" srcId="{36FAFE17-C499-4B41-AE35-0AA253AF76AF}" destId="{12456943-DD76-3940-89AF-EF969E7749B2}" srcOrd="0" destOrd="0" presId="urn:microsoft.com/office/officeart/2005/8/layout/hList1"/>
    <dgm:cxn modelId="{7BD917D1-8C68-4128-AFFE-2E9042CCEBBD}" srcId="{CC56519E-B952-4021-ABC2-5E6AF7AA9A6C}" destId="{3E9592F2-3BF2-4152-8F10-FFBC25D419AA}" srcOrd="0" destOrd="0" parTransId="{099F679A-248E-4CD0-ACA9-507FA2CE7A18}" sibTransId="{67ED07BE-5DAB-419E-8495-3009C2203C3F}"/>
    <dgm:cxn modelId="{F3652DD9-5D8C-AC48-A056-CBD8B2CBC344}" type="presOf" srcId="{53214F8E-FAF6-4423-87AC-9B7C3EF4C97B}" destId="{D5176A9C-2722-D945-9FDC-F13A0E7EC91A}" srcOrd="0" destOrd="0" presId="urn:microsoft.com/office/officeart/2005/8/layout/hList1"/>
    <dgm:cxn modelId="{BA19DCEE-B7A9-5347-A8E5-9C9CF49BEEEF}" type="presOf" srcId="{2129C40B-B8CC-4075-B4EB-72D067D2C37F}" destId="{2FCEE8D4-DF81-FD4A-B111-7348D571D78D}" srcOrd="0" destOrd="0" presId="urn:microsoft.com/office/officeart/2005/8/layout/hList1"/>
    <dgm:cxn modelId="{E83D16F6-C709-064E-AA61-2230A3839954}" type="presOf" srcId="{3E9592F2-3BF2-4152-8F10-FFBC25D419AA}" destId="{A8527F12-0C9A-1841-BB54-16CCC79AE03A}" srcOrd="0" destOrd="0" presId="urn:microsoft.com/office/officeart/2005/8/layout/hList1"/>
    <dgm:cxn modelId="{E6F32FFB-5093-4643-B776-EC7A7F95464E}" srcId="{2129C40B-B8CC-4075-B4EB-72D067D2C37F}" destId="{36FAFE17-C499-4B41-AE35-0AA253AF76AF}" srcOrd="0" destOrd="0" parTransId="{6E13F182-8007-4A6C-8D13-25F10AD93506}" sibTransId="{DEAFAE84-113A-4F66-9D2E-E26B4FBF0F2E}"/>
    <dgm:cxn modelId="{0398FA2B-C89F-9D48-9076-1E6DE7DE838E}" type="presParOf" srcId="{2FCEE8D4-DF81-FD4A-B111-7348D571D78D}" destId="{33EC98AD-15BA-2243-BDCB-A4A8F437F3AC}" srcOrd="0" destOrd="0" presId="urn:microsoft.com/office/officeart/2005/8/layout/hList1"/>
    <dgm:cxn modelId="{F6F6611A-A0CE-AE4F-BBD4-58E94488DB21}" type="presParOf" srcId="{33EC98AD-15BA-2243-BDCB-A4A8F437F3AC}" destId="{12456943-DD76-3940-89AF-EF969E7749B2}" srcOrd="0" destOrd="0" presId="urn:microsoft.com/office/officeart/2005/8/layout/hList1"/>
    <dgm:cxn modelId="{566FC209-C94E-A247-A06E-935F052C7FE6}" type="presParOf" srcId="{33EC98AD-15BA-2243-BDCB-A4A8F437F3AC}" destId="{D5176A9C-2722-D945-9FDC-F13A0E7EC91A}" srcOrd="1" destOrd="0" presId="urn:microsoft.com/office/officeart/2005/8/layout/hList1"/>
    <dgm:cxn modelId="{ABC53757-7B95-B64B-92B7-83D494BEE82C}" type="presParOf" srcId="{2FCEE8D4-DF81-FD4A-B111-7348D571D78D}" destId="{5BFCD206-8C66-CE40-9570-93B04C3DC15A}" srcOrd="1" destOrd="0" presId="urn:microsoft.com/office/officeart/2005/8/layout/hList1"/>
    <dgm:cxn modelId="{DB708409-594B-1641-8775-7FBF39D60BF8}" type="presParOf" srcId="{2FCEE8D4-DF81-FD4A-B111-7348D571D78D}" destId="{2DEBFDBA-808D-C94E-B1A8-9D35BCAFCD0E}" srcOrd="2" destOrd="0" presId="urn:microsoft.com/office/officeart/2005/8/layout/hList1"/>
    <dgm:cxn modelId="{9D54CBCB-D84A-B443-97BE-7B9FD2A23D10}" type="presParOf" srcId="{2DEBFDBA-808D-C94E-B1A8-9D35BCAFCD0E}" destId="{65BA4C8C-1A4B-494C-A11D-863A6823278A}" srcOrd="0" destOrd="0" presId="urn:microsoft.com/office/officeart/2005/8/layout/hList1"/>
    <dgm:cxn modelId="{552F7F7F-798A-3749-BE95-7FA23908AF14}" type="presParOf" srcId="{2DEBFDBA-808D-C94E-B1A8-9D35BCAFCD0E}" destId="{A8527F12-0C9A-1841-BB54-16CCC79AE03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D90AC7-893A-4D85-B2A7-3F9B7C1E004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4936386-77D6-443D-B622-A5ED0CDC2349}">
      <dgm:prSet/>
      <dgm:spPr/>
      <dgm:t>
        <a:bodyPr/>
        <a:lstStyle/>
        <a:p>
          <a:r>
            <a:rPr lang="en-US" b="1" dirty="0"/>
            <a:t>Suicidal ideation: </a:t>
          </a:r>
          <a:r>
            <a:rPr lang="en-US" dirty="0"/>
            <a:t>Thinking about killing oneself</a:t>
          </a:r>
        </a:p>
      </dgm:t>
    </dgm:pt>
    <dgm:pt modelId="{978995BC-7601-4347-AA16-575A1DB0D374}" type="parTrans" cxnId="{C17F458D-CBE8-4603-8DB7-4E061FB1A224}">
      <dgm:prSet/>
      <dgm:spPr/>
      <dgm:t>
        <a:bodyPr/>
        <a:lstStyle/>
        <a:p>
          <a:endParaRPr lang="en-US"/>
        </a:p>
      </dgm:t>
    </dgm:pt>
    <dgm:pt modelId="{450CF5A3-F6F9-4B90-8D2C-BE63DD86602B}" type="sibTrans" cxnId="{C17F458D-CBE8-4603-8DB7-4E061FB1A224}">
      <dgm:prSet/>
      <dgm:spPr/>
      <dgm:t>
        <a:bodyPr/>
        <a:lstStyle/>
        <a:p>
          <a:endParaRPr lang="en-US"/>
        </a:p>
      </dgm:t>
    </dgm:pt>
    <dgm:pt modelId="{AA783397-66AF-40A4-ACC0-42272DD54E32}">
      <dgm:prSet/>
      <dgm:spPr/>
      <dgm:t>
        <a:bodyPr/>
        <a:lstStyle/>
        <a:p>
          <a:r>
            <a:rPr lang="en-US" b="1" dirty="0"/>
            <a:t>Suicide attempt: </a:t>
          </a:r>
          <a:r>
            <a:rPr lang="en-US" dirty="0"/>
            <a:t>Engaging in potentially self-injurious behavior with the intention of death </a:t>
          </a:r>
        </a:p>
      </dgm:t>
    </dgm:pt>
    <dgm:pt modelId="{D27A859C-5F6C-4795-B44E-6FB71E688AB1}" type="parTrans" cxnId="{686D3B46-84FE-40B7-9EC2-E14D30095195}">
      <dgm:prSet/>
      <dgm:spPr/>
      <dgm:t>
        <a:bodyPr/>
        <a:lstStyle/>
        <a:p>
          <a:endParaRPr lang="en-US"/>
        </a:p>
      </dgm:t>
    </dgm:pt>
    <dgm:pt modelId="{CEBB4210-66D7-4EE0-BA0C-2BA1965D920E}" type="sibTrans" cxnId="{686D3B46-84FE-40B7-9EC2-E14D30095195}">
      <dgm:prSet/>
      <dgm:spPr/>
      <dgm:t>
        <a:bodyPr/>
        <a:lstStyle/>
        <a:p>
          <a:endParaRPr lang="en-US"/>
        </a:p>
      </dgm:t>
    </dgm:pt>
    <dgm:pt modelId="{C43BC08B-B99C-49AC-8073-DBBFEB083005}">
      <dgm:prSet/>
      <dgm:spPr/>
      <dgm:t>
        <a:bodyPr/>
        <a:lstStyle/>
        <a:p>
          <a:r>
            <a:rPr lang="en-US" b="1" dirty="0"/>
            <a:t>Suicide: </a:t>
          </a:r>
          <a:r>
            <a:rPr lang="en-US" dirty="0"/>
            <a:t>Intentional act of killing oneself by any means</a:t>
          </a:r>
        </a:p>
      </dgm:t>
    </dgm:pt>
    <dgm:pt modelId="{3D057954-0843-475A-9D45-B0925E3ADD08}" type="parTrans" cxnId="{D94657DA-2448-4D7E-9C2F-13ED53407845}">
      <dgm:prSet/>
      <dgm:spPr/>
      <dgm:t>
        <a:bodyPr/>
        <a:lstStyle/>
        <a:p>
          <a:endParaRPr lang="en-US"/>
        </a:p>
      </dgm:t>
    </dgm:pt>
    <dgm:pt modelId="{BBF33D0D-5628-46CC-B68C-A824B0F2FA66}" type="sibTrans" cxnId="{D94657DA-2448-4D7E-9C2F-13ED53407845}">
      <dgm:prSet/>
      <dgm:spPr/>
      <dgm:t>
        <a:bodyPr/>
        <a:lstStyle/>
        <a:p>
          <a:endParaRPr lang="en-US"/>
        </a:p>
      </dgm:t>
    </dgm:pt>
    <dgm:pt modelId="{FA147E28-4F2D-4F6F-8091-3DF6F7ABA990}">
      <dgm:prSet/>
      <dgm:spPr/>
      <dgm:t>
        <a:bodyPr/>
        <a:lstStyle/>
        <a:p>
          <a:r>
            <a:rPr lang="en-US" b="1" dirty="0"/>
            <a:t>Nonsuicidal self-injury: I</a:t>
          </a:r>
          <a:r>
            <a:rPr lang="en-US" dirty="0"/>
            <a:t>ntentional damage to one’s own body tissue, without conscious suicidal intent, and for purposes not socially or culturally sanctioned </a:t>
          </a:r>
        </a:p>
      </dgm:t>
    </dgm:pt>
    <dgm:pt modelId="{5D37A2F3-A5FE-4E19-9C57-D7D4A53C46B5}" type="parTrans" cxnId="{736C20D2-E547-4A80-A8B2-DD41793D6A2E}">
      <dgm:prSet/>
      <dgm:spPr/>
      <dgm:t>
        <a:bodyPr/>
        <a:lstStyle/>
        <a:p>
          <a:endParaRPr lang="en-US"/>
        </a:p>
      </dgm:t>
    </dgm:pt>
    <dgm:pt modelId="{9ECC226C-496A-4795-B77A-19BB98CD510B}" type="sibTrans" cxnId="{736C20D2-E547-4A80-A8B2-DD41793D6A2E}">
      <dgm:prSet/>
      <dgm:spPr/>
      <dgm:t>
        <a:bodyPr/>
        <a:lstStyle/>
        <a:p>
          <a:endParaRPr lang="en-US"/>
        </a:p>
      </dgm:t>
    </dgm:pt>
    <dgm:pt modelId="{96E54B24-8B98-A041-BBCF-F1E4261746C1}" type="pres">
      <dgm:prSet presAssocID="{6BD90AC7-893A-4D85-B2A7-3F9B7C1E004F}" presName="linear" presStyleCnt="0">
        <dgm:presLayoutVars>
          <dgm:animLvl val="lvl"/>
          <dgm:resizeHandles val="exact"/>
        </dgm:presLayoutVars>
      </dgm:prSet>
      <dgm:spPr/>
    </dgm:pt>
    <dgm:pt modelId="{09E1F8EE-3D52-BB42-971F-041CE064708C}" type="pres">
      <dgm:prSet presAssocID="{14936386-77D6-443D-B622-A5ED0CDC2349}" presName="parentText" presStyleLbl="node1" presStyleIdx="0" presStyleCnt="4">
        <dgm:presLayoutVars>
          <dgm:chMax val="0"/>
          <dgm:bulletEnabled val="1"/>
        </dgm:presLayoutVars>
      </dgm:prSet>
      <dgm:spPr/>
    </dgm:pt>
    <dgm:pt modelId="{C236BDA7-20EC-ED45-B6AB-0BEF2A7EF15F}" type="pres">
      <dgm:prSet presAssocID="{450CF5A3-F6F9-4B90-8D2C-BE63DD86602B}" presName="spacer" presStyleCnt="0"/>
      <dgm:spPr/>
    </dgm:pt>
    <dgm:pt modelId="{9A63A6A2-9A91-A144-8161-BA01CCAE3E7B}" type="pres">
      <dgm:prSet presAssocID="{AA783397-66AF-40A4-ACC0-42272DD54E32}" presName="parentText" presStyleLbl="node1" presStyleIdx="1" presStyleCnt="4">
        <dgm:presLayoutVars>
          <dgm:chMax val="0"/>
          <dgm:bulletEnabled val="1"/>
        </dgm:presLayoutVars>
      </dgm:prSet>
      <dgm:spPr/>
    </dgm:pt>
    <dgm:pt modelId="{96B249EE-7257-744B-8303-6124248C0372}" type="pres">
      <dgm:prSet presAssocID="{CEBB4210-66D7-4EE0-BA0C-2BA1965D920E}" presName="spacer" presStyleCnt="0"/>
      <dgm:spPr/>
    </dgm:pt>
    <dgm:pt modelId="{DF6CFBA2-AC2B-4A4F-AC79-CB1FF499339E}" type="pres">
      <dgm:prSet presAssocID="{C43BC08B-B99C-49AC-8073-DBBFEB083005}" presName="parentText" presStyleLbl="node1" presStyleIdx="2" presStyleCnt="4">
        <dgm:presLayoutVars>
          <dgm:chMax val="0"/>
          <dgm:bulletEnabled val="1"/>
        </dgm:presLayoutVars>
      </dgm:prSet>
      <dgm:spPr/>
    </dgm:pt>
    <dgm:pt modelId="{755C10D7-39AA-3B4B-9C64-FA21024449AC}" type="pres">
      <dgm:prSet presAssocID="{BBF33D0D-5628-46CC-B68C-A824B0F2FA66}" presName="spacer" presStyleCnt="0"/>
      <dgm:spPr/>
    </dgm:pt>
    <dgm:pt modelId="{E87B4B3F-C9CF-D245-9E37-186F280C7B54}" type="pres">
      <dgm:prSet presAssocID="{FA147E28-4F2D-4F6F-8091-3DF6F7ABA990}" presName="parentText" presStyleLbl="node1" presStyleIdx="3" presStyleCnt="4">
        <dgm:presLayoutVars>
          <dgm:chMax val="0"/>
          <dgm:bulletEnabled val="1"/>
        </dgm:presLayoutVars>
      </dgm:prSet>
      <dgm:spPr/>
    </dgm:pt>
  </dgm:ptLst>
  <dgm:cxnLst>
    <dgm:cxn modelId="{81906D01-0696-C24F-89D3-56F14AD4E1AC}" type="presOf" srcId="{14936386-77D6-443D-B622-A5ED0CDC2349}" destId="{09E1F8EE-3D52-BB42-971F-041CE064708C}" srcOrd="0" destOrd="0" presId="urn:microsoft.com/office/officeart/2005/8/layout/vList2"/>
    <dgm:cxn modelId="{3A76C40A-306D-474A-AFFC-74768F726D2A}" type="presOf" srcId="{6BD90AC7-893A-4D85-B2A7-3F9B7C1E004F}" destId="{96E54B24-8B98-A041-BBCF-F1E4261746C1}" srcOrd="0" destOrd="0" presId="urn:microsoft.com/office/officeart/2005/8/layout/vList2"/>
    <dgm:cxn modelId="{E841B425-D7F2-E74C-8917-92035B9023D2}" type="presOf" srcId="{C43BC08B-B99C-49AC-8073-DBBFEB083005}" destId="{DF6CFBA2-AC2B-4A4F-AC79-CB1FF499339E}" srcOrd="0" destOrd="0" presId="urn:microsoft.com/office/officeart/2005/8/layout/vList2"/>
    <dgm:cxn modelId="{A4029C45-95AA-6645-AECF-73660B56C76D}" type="presOf" srcId="{AA783397-66AF-40A4-ACC0-42272DD54E32}" destId="{9A63A6A2-9A91-A144-8161-BA01CCAE3E7B}" srcOrd="0" destOrd="0" presId="urn:microsoft.com/office/officeart/2005/8/layout/vList2"/>
    <dgm:cxn modelId="{686D3B46-84FE-40B7-9EC2-E14D30095195}" srcId="{6BD90AC7-893A-4D85-B2A7-3F9B7C1E004F}" destId="{AA783397-66AF-40A4-ACC0-42272DD54E32}" srcOrd="1" destOrd="0" parTransId="{D27A859C-5F6C-4795-B44E-6FB71E688AB1}" sibTransId="{CEBB4210-66D7-4EE0-BA0C-2BA1965D920E}"/>
    <dgm:cxn modelId="{C23D655A-2035-7B44-B960-38A435A65348}" type="presOf" srcId="{FA147E28-4F2D-4F6F-8091-3DF6F7ABA990}" destId="{E87B4B3F-C9CF-D245-9E37-186F280C7B54}" srcOrd="0" destOrd="0" presId="urn:microsoft.com/office/officeart/2005/8/layout/vList2"/>
    <dgm:cxn modelId="{C17F458D-CBE8-4603-8DB7-4E061FB1A224}" srcId="{6BD90AC7-893A-4D85-B2A7-3F9B7C1E004F}" destId="{14936386-77D6-443D-B622-A5ED0CDC2349}" srcOrd="0" destOrd="0" parTransId="{978995BC-7601-4347-AA16-575A1DB0D374}" sibTransId="{450CF5A3-F6F9-4B90-8D2C-BE63DD86602B}"/>
    <dgm:cxn modelId="{736C20D2-E547-4A80-A8B2-DD41793D6A2E}" srcId="{6BD90AC7-893A-4D85-B2A7-3F9B7C1E004F}" destId="{FA147E28-4F2D-4F6F-8091-3DF6F7ABA990}" srcOrd="3" destOrd="0" parTransId="{5D37A2F3-A5FE-4E19-9C57-D7D4A53C46B5}" sibTransId="{9ECC226C-496A-4795-B77A-19BB98CD510B}"/>
    <dgm:cxn modelId="{D94657DA-2448-4D7E-9C2F-13ED53407845}" srcId="{6BD90AC7-893A-4D85-B2A7-3F9B7C1E004F}" destId="{C43BC08B-B99C-49AC-8073-DBBFEB083005}" srcOrd="2" destOrd="0" parTransId="{3D057954-0843-475A-9D45-B0925E3ADD08}" sibTransId="{BBF33D0D-5628-46CC-B68C-A824B0F2FA66}"/>
    <dgm:cxn modelId="{3FA54325-F454-BF49-9B09-80B2C60A0689}" type="presParOf" srcId="{96E54B24-8B98-A041-BBCF-F1E4261746C1}" destId="{09E1F8EE-3D52-BB42-971F-041CE064708C}" srcOrd="0" destOrd="0" presId="urn:microsoft.com/office/officeart/2005/8/layout/vList2"/>
    <dgm:cxn modelId="{82A66D6E-DD28-564D-94DF-8FE712496360}" type="presParOf" srcId="{96E54B24-8B98-A041-BBCF-F1E4261746C1}" destId="{C236BDA7-20EC-ED45-B6AB-0BEF2A7EF15F}" srcOrd="1" destOrd="0" presId="urn:microsoft.com/office/officeart/2005/8/layout/vList2"/>
    <dgm:cxn modelId="{8FDBD9B8-BB87-554B-9368-531AA0571544}" type="presParOf" srcId="{96E54B24-8B98-A041-BBCF-F1E4261746C1}" destId="{9A63A6A2-9A91-A144-8161-BA01CCAE3E7B}" srcOrd="2" destOrd="0" presId="urn:microsoft.com/office/officeart/2005/8/layout/vList2"/>
    <dgm:cxn modelId="{A2973890-B367-D240-9C49-2F2C8C20BC36}" type="presParOf" srcId="{96E54B24-8B98-A041-BBCF-F1E4261746C1}" destId="{96B249EE-7257-744B-8303-6124248C0372}" srcOrd="3" destOrd="0" presId="urn:microsoft.com/office/officeart/2005/8/layout/vList2"/>
    <dgm:cxn modelId="{028F9FCC-1D4E-234A-ABBA-7597F10A7DD5}" type="presParOf" srcId="{96E54B24-8B98-A041-BBCF-F1E4261746C1}" destId="{DF6CFBA2-AC2B-4A4F-AC79-CB1FF499339E}" srcOrd="4" destOrd="0" presId="urn:microsoft.com/office/officeart/2005/8/layout/vList2"/>
    <dgm:cxn modelId="{E0E640D5-2241-AE4F-9570-1999982F28EC}" type="presParOf" srcId="{96E54B24-8B98-A041-BBCF-F1E4261746C1}" destId="{755C10D7-39AA-3B4B-9C64-FA21024449AC}" srcOrd="5" destOrd="0" presId="urn:microsoft.com/office/officeart/2005/8/layout/vList2"/>
    <dgm:cxn modelId="{CFF9F21B-785F-7744-9BEC-A92BAFC4FA6F}" type="presParOf" srcId="{96E54B24-8B98-A041-BBCF-F1E4261746C1}" destId="{E87B4B3F-C9CF-D245-9E37-186F280C7B5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CB40821-7014-4564-9FC1-3920D9EEDE4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46DD53E8-8EAD-4537-A5E4-3F49DE1FF903}">
      <dgm:prSet/>
      <dgm:spPr/>
      <dgm:t>
        <a:bodyPr/>
        <a:lstStyle/>
        <a:p>
          <a:r>
            <a:rPr lang="en-US" dirty="0"/>
            <a:t>Surviving friends and family</a:t>
          </a:r>
        </a:p>
      </dgm:t>
    </dgm:pt>
    <dgm:pt modelId="{B48ECD04-4E46-49D9-AF7E-D616CA68707F}" type="parTrans" cxnId="{4EFE337C-72B6-4C16-A2C4-ECF105834F67}">
      <dgm:prSet/>
      <dgm:spPr/>
      <dgm:t>
        <a:bodyPr/>
        <a:lstStyle/>
        <a:p>
          <a:endParaRPr lang="en-US"/>
        </a:p>
      </dgm:t>
    </dgm:pt>
    <dgm:pt modelId="{16CDC10E-A292-4CFA-90C8-969B48FD377A}" type="sibTrans" cxnId="{4EFE337C-72B6-4C16-A2C4-ECF105834F67}">
      <dgm:prSet/>
      <dgm:spPr/>
      <dgm:t>
        <a:bodyPr/>
        <a:lstStyle/>
        <a:p>
          <a:endParaRPr lang="en-US"/>
        </a:p>
      </dgm:t>
    </dgm:pt>
    <dgm:pt modelId="{5BFF1BD6-EBF7-4299-9731-4504F9E58C4B}">
      <dgm:prSet/>
      <dgm:spPr/>
      <dgm:t>
        <a:bodyPr/>
        <a:lstStyle/>
        <a:p>
          <a:r>
            <a:rPr lang="en-US" dirty="0"/>
            <a:t>Overwhelming guilt, shame</a:t>
          </a:r>
        </a:p>
      </dgm:t>
    </dgm:pt>
    <dgm:pt modelId="{C1C4F8DD-7264-4357-B12D-EDC4B2C286DF}" type="parTrans" cxnId="{A37EDAF0-E4D0-4C18-BECA-C31BBB1B6980}">
      <dgm:prSet/>
      <dgm:spPr/>
      <dgm:t>
        <a:bodyPr/>
        <a:lstStyle/>
        <a:p>
          <a:endParaRPr lang="en-US"/>
        </a:p>
      </dgm:t>
    </dgm:pt>
    <dgm:pt modelId="{0AD767B8-DA37-40D6-B914-75B4352D5F52}" type="sibTrans" cxnId="{A37EDAF0-E4D0-4C18-BECA-C31BBB1B6980}">
      <dgm:prSet/>
      <dgm:spPr/>
      <dgm:t>
        <a:bodyPr/>
        <a:lstStyle/>
        <a:p>
          <a:endParaRPr lang="en-US"/>
        </a:p>
      </dgm:t>
    </dgm:pt>
    <dgm:pt modelId="{2BB133D8-8394-4EAF-BAFA-3AE6D527429B}">
      <dgm:prSet/>
      <dgm:spPr/>
      <dgm:t>
        <a:bodyPr/>
        <a:lstStyle/>
        <a:p>
          <a:r>
            <a:rPr lang="en-US" dirty="0"/>
            <a:t>Difficulties discussing the often taboo subject of suicide</a:t>
          </a:r>
        </a:p>
      </dgm:t>
    </dgm:pt>
    <dgm:pt modelId="{4D6AFB31-F75D-407D-82D4-B542303B34F0}" type="parTrans" cxnId="{06B48C7B-C191-4014-BEA4-AFA6FEF7174B}">
      <dgm:prSet/>
      <dgm:spPr/>
      <dgm:t>
        <a:bodyPr/>
        <a:lstStyle/>
        <a:p>
          <a:endParaRPr lang="en-US"/>
        </a:p>
      </dgm:t>
    </dgm:pt>
    <dgm:pt modelId="{3D701E49-5213-44F6-882A-77918F2C82C2}" type="sibTrans" cxnId="{06B48C7B-C191-4014-BEA4-AFA6FEF7174B}">
      <dgm:prSet/>
      <dgm:spPr/>
      <dgm:t>
        <a:bodyPr/>
        <a:lstStyle/>
        <a:p>
          <a:endParaRPr lang="en-US"/>
        </a:p>
      </dgm:t>
    </dgm:pt>
    <dgm:pt modelId="{8F2763AA-798F-4143-B54A-85B162CB17D4}">
      <dgm:prSet/>
      <dgm:spPr/>
      <dgm:t>
        <a:bodyPr/>
        <a:lstStyle/>
        <a:p>
          <a:r>
            <a:rPr lang="en-US" dirty="0"/>
            <a:t>Staff</a:t>
          </a:r>
        </a:p>
      </dgm:t>
    </dgm:pt>
    <dgm:pt modelId="{315BA26F-DD5C-4486-9232-BC65BF0B1907}" type="parTrans" cxnId="{DD889C6D-B6A3-4984-9585-7CE32544BA36}">
      <dgm:prSet/>
      <dgm:spPr/>
      <dgm:t>
        <a:bodyPr/>
        <a:lstStyle/>
        <a:p>
          <a:endParaRPr lang="en-US"/>
        </a:p>
      </dgm:t>
    </dgm:pt>
    <dgm:pt modelId="{3B0E40C9-721D-45CC-8C12-B3F9CF8315A8}" type="sibTrans" cxnId="{DD889C6D-B6A3-4984-9585-7CE32544BA36}">
      <dgm:prSet/>
      <dgm:spPr/>
      <dgm:t>
        <a:bodyPr/>
        <a:lstStyle/>
        <a:p>
          <a:endParaRPr lang="en-US"/>
        </a:p>
      </dgm:t>
    </dgm:pt>
    <dgm:pt modelId="{3E5887B0-61D1-41CD-8B4D-1D45BE5CEB35}">
      <dgm:prSet/>
      <dgm:spPr/>
      <dgm:t>
        <a:bodyPr/>
        <a:lstStyle/>
        <a:p>
          <a:r>
            <a:rPr lang="en-US" dirty="0"/>
            <a:t>Group support essential as treatment team conducts a thorough postmortem assessment and review</a:t>
          </a:r>
        </a:p>
      </dgm:t>
    </dgm:pt>
    <dgm:pt modelId="{38B81B7F-3B97-48B3-91C7-459C9284BCE8}" type="parTrans" cxnId="{24D698B4-1AFB-4874-A818-80135507C6FB}">
      <dgm:prSet/>
      <dgm:spPr/>
      <dgm:t>
        <a:bodyPr/>
        <a:lstStyle/>
        <a:p>
          <a:endParaRPr lang="en-US"/>
        </a:p>
      </dgm:t>
    </dgm:pt>
    <dgm:pt modelId="{3C98AAC7-CC8E-47A3-867A-3F42A858F909}" type="sibTrans" cxnId="{24D698B4-1AFB-4874-A818-80135507C6FB}">
      <dgm:prSet/>
      <dgm:spPr/>
      <dgm:t>
        <a:bodyPr/>
        <a:lstStyle/>
        <a:p>
          <a:endParaRPr lang="en-US"/>
        </a:p>
      </dgm:t>
    </dgm:pt>
    <dgm:pt modelId="{C9904C5B-C5D7-6A4F-BD56-605EC39EA7DB}" type="pres">
      <dgm:prSet presAssocID="{ECB40821-7014-4564-9FC1-3920D9EEDE40}" presName="linear" presStyleCnt="0">
        <dgm:presLayoutVars>
          <dgm:animLvl val="lvl"/>
          <dgm:resizeHandles val="exact"/>
        </dgm:presLayoutVars>
      </dgm:prSet>
      <dgm:spPr/>
    </dgm:pt>
    <dgm:pt modelId="{E4D8F743-CF72-1041-8DE6-460731923C59}" type="pres">
      <dgm:prSet presAssocID="{46DD53E8-8EAD-4537-A5E4-3F49DE1FF903}" presName="parentText" presStyleLbl="node1" presStyleIdx="0" presStyleCnt="2">
        <dgm:presLayoutVars>
          <dgm:chMax val="0"/>
          <dgm:bulletEnabled val="1"/>
        </dgm:presLayoutVars>
      </dgm:prSet>
      <dgm:spPr/>
    </dgm:pt>
    <dgm:pt modelId="{46370842-F085-3D4C-B55D-C3DFFEF44B32}" type="pres">
      <dgm:prSet presAssocID="{46DD53E8-8EAD-4537-A5E4-3F49DE1FF903}" presName="childText" presStyleLbl="revTx" presStyleIdx="0" presStyleCnt="2">
        <dgm:presLayoutVars>
          <dgm:bulletEnabled val="1"/>
        </dgm:presLayoutVars>
      </dgm:prSet>
      <dgm:spPr/>
    </dgm:pt>
    <dgm:pt modelId="{62F438B4-D3DF-E549-A47D-B41690B69430}" type="pres">
      <dgm:prSet presAssocID="{8F2763AA-798F-4143-B54A-85B162CB17D4}" presName="parentText" presStyleLbl="node1" presStyleIdx="1" presStyleCnt="2">
        <dgm:presLayoutVars>
          <dgm:chMax val="0"/>
          <dgm:bulletEnabled val="1"/>
        </dgm:presLayoutVars>
      </dgm:prSet>
      <dgm:spPr/>
    </dgm:pt>
    <dgm:pt modelId="{A0B986C7-DDAF-A546-B078-4F09E54D5A49}" type="pres">
      <dgm:prSet presAssocID="{8F2763AA-798F-4143-B54A-85B162CB17D4}" presName="childText" presStyleLbl="revTx" presStyleIdx="1" presStyleCnt="2">
        <dgm:presLayoutVars>
          <dgm:bulletEnabled val="1"/>
        </dgm:presLayoutVars>
      </dgm:prSet>
      <dgm:spPr/>
    </dgm:pt>
  </dgm:ptLst>
  <dgm:cxnLst>
    <dgm:cxn modelId="{30BC6262-5751-C14C-A505-BA4BA8313CB1}" type="presOf" srcId="{ECB40821-7014-4564-9FC1-3920D9EEDE40}" destId="{C9904C5B-C5D7-6A4F-BD56-605EC39EA7DB}" srcOrd="0" destOrd="0" presId="urn:microsoft.com/office/officeart/2005/8/layout/vList2"/>
    <dgm:cxn modelId="{DD889C6D-B6A3-4984-9585-7CE32544BA36}" srcId="{ECB40821-7014-4564-9FC1-3920D9EEDE40}" destId="{8F2763AA-798F-4143-B54A-85B162CB17D4}" srcOrd="1" destOrd="0" parTransId="{315BA26F-DD5C-4486-9232-BC65BF0B1907}" sibTransId="{3B0E40C9-721D-45CC-8C12-B3F9CF8315A8}"/>
    <dgm:cxn modelId="{06B48C7B-C191-4014-BEA4-AFA6FEF7174B}" srcId="{46DD53E8-8EAD-4537-A5E4-3F49DE1FF903}" destId="{2BB133D8-8394-4EAF-BAFA-3AE6D527429B}" srcOrd="1" destOrd="0" parTransId="{4D6AFB31-F75D-407D-82D4-B542303B34F0}" sibTransId="{3D701E49-5213-44F6-882A-77918F2C82C2}"/>
    <dgm:cxn modelId="{4EFE337C-72B6-4C16-A2C4-ECF105834F67}" srcId="{ECB40821-7014-4564-9FC1-3920D9EEDE40}" destId="{46DD53E8-8EAD-4537-A5E4-3F49DE1FF903}" srcOrd="0" destOrd="0" parTransId="{B48ECD04-4E46-49D9-AF7E-D616CA68707F}" sibTransId="{16CDC10E-A292-4CFA-90C8-969B48FD377A}"/>
    <dgm:cxn modelId="{A67D7E7F-4829-3A46-94F0-2E0261D7A713}" type="presOf" srcId="{46DD53E8-8EAD-4537-A5E4-3F49DE1FF903}" destId="{E4D8F743-CF72-1041-8DE6-460731923C59}" srcOrd="0" destOrd="0" presId="urn:microsoft.com/office/officeart/2005/8/layout/vList2"/>
    <dgm:cxn modelId="{9ABAA38D-6FE1-1F4F-AA83-F90D9D79E1E1}" type="presOf" srcId="{3E5887B0-61D1-41CD-8B4D-1D45BE5CEB35}" destId="{A0B986C7-DDAF-A546-B078-4F09E54D5A49}" srcOrd="0" destOrd="0" presId="urn:microsoft.com/office/officeart/2005/8/layout/vList2"/>
    <dgm:cxn modelId="{24D698B4-1AFB-4874-A818-80135507C6FB}" srcId="{8F2763AA-798F-4143-B54A-85B162CB17D4}" destId="{3E5887B0-61D1-41CD-8B4D-1D45BE5CEB35}" srcOrd="0" destOrd="0" parTransId="{38B81B7F-3B97-48B3-91C7-459C9284BCE8}" sibTransId="{3C98AAC7-CC8E-47A3-867A-3F42A858F909}"/>
    <dgm:cxn modelId="{2EA0FBC1-908A-F54C-A947-F3CF19E712BD}" type="presOf" srcId="{5BFF1BD6-EBF7-4299-9731-4504F9E58C4B}" destId="{46370842-F085-3D4C-B55D-C3DFFEF44B32}" srcOrd="0" destOrd="0" presId="urn:microsoft.com/office/officeart/2005/8/layout/vList2"/>
    <dgm:cxn modelId="{EB9EA9C7-024D-3147-B799-A5990232E1C1}" type="presOf" srcId="{2BB133D8-8394-4EAF-BAFA-3AE6D527429B}" destId="{46370842-F085-3D4C-B55D-C3DFFEF44B32}" srcOrd="0" destOrd="1" presId="urn:microsoft.com/office/officeart/2005/8/layout/vList2"/>
    <dgm:cxn modelId="{51F054DA-5BB6-F549-912A-03B4DF5D34E3}" type="presOf" srcId="{8F2763AA-798F-4143-B54A-85B162CB17D4}" destId="{62F438B4-D3DF-E549-A47D-B41690B69430}" srcOrd="0" destOrd="0" presId="urn:microsoft.com/office/officeart/2005/8/layout/vList2"/>
    <dgm:cxn modelId="{A37EDAF0-E4D0-4C18-BECA-C31BBB1B6980}" srcId="{46DD53E8-8EAD-4537-A5E4-3F49DE1FF903}" destId="{5BFF1BD6-EBF7-4299-9731-4504F9E58C4B}" srcOrd="0" destOrd="0" parTransId="{C1C4F8DD-7264-4357-B12D-EDC4B2C286DF}" sibTransId="{0AD767B8-DA37-40D6-B914-75B4352D5F52}"/>
    <dgm:cxn modelId="{4D5B7E08-DC20-D247-B880-E8E601A58031}" type="presParOf" srcId="{C9904C5B-C5D7-6A4F-BD56-605EC39EA7DB}" destId="{E4D8F743-CF72-1041-8DE6-460731923C59}" srcOrd="0" destOrd="0" presId="urn:microsoft.com/office/officeart/2005/8/layout/vList2"/>
    <dgm:cxn modelId="{6F16091C-DA01-034D-B5DA-263831E04E08}" type="presParOf" srcId="{C9904C5B-C5D7-6A4F-BD56-605EC39EA7DB}" destId="{46370842-F085-3D4C-B55D-C3DFFEF44B32}" srcOrd="1" destOrd="0" presId="urn:microsoft.com/office/officeart/2005/8/layout/vList2"/>
    <dgm:cxn modelId="{ABC77FB7-4BB0-BB4D-8D63-D2DACE9006CC}" type="presParOf" srcId="{C9904C5B-C5D7-6A4F-BD56-605EC39EA7DB}" destId="{62F438B4-D3DF-E549-A47D-B41690B69430}" srcOrd="2" destOrd="0" presId="urn:microsoft.com/office/officeart/2005/8/layout/vList2"/>
    <dgm:cxn modelId="{9AE9C129-7D64-D942-806A-378D899CDF15}" type="presParOf" srcId="{C9904C5B-C5D7-6A4F-BD56-605EC39EA7DB}" destId="{A0B986C7-DDAF-A546-B078-4F09E54D5A4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28D7B05-F1FD-4055-ABC2-064A775C4FA2}"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F960FADA-A49F-4861-9673-3AF32B04AA0C}">
      <dgm:prSet/>
      <dgm:spPr/>
      <dgm:t>
        <a:bodyPr/>
        <a:lstStyle/>
        <a:p>
          <a:r>
            <a:rPr lang="en-US" dirty="0"/>
            <a:t>Clinical Picture</a:t>
          </a:r>
        </a:p>
      </dgm:t>
    </dgm:pt>
    <dgm:pt modelId="{18C6E152-62AF-4BF0-A2F2-6C70F3300D81}" type="parTrans" cxnId="{681AB758-00D5-4CC5-B217-3F14B70A38C9}">
      <dgm:prSet/>
      <dgm:spPr/>
      <dgm:t>
        <a:bodyPr/>
        <a:lstStyle/>
        <a:p>
          <a:endParaRPr lang="en-US"/>
        </a:p>
      </dgm:t>
    </dgm:pt>
    <dgm:pt modelId="{5C153639-7C8F-4B94-92E3-5CAFC6F49F3C}" type="sibTrans" cxnId="{681AB758-00D5-4CC5-B217-3F14B70A38C9}">
      <dgm:prSet/>
      <dgm:spPr/>
      <dgm:t>
        <a:bodyPr/>
        <a:lstStyle/>
        <a:p>
          <a:endParaRPr lang="en-US"/>
        </a:p>
      </dgm:t>
    </dgm:pt>
    <dgm:pt modelId="{404F7B73-7AA7-4539-B25E-50AA20BB7CBE}">
      <dgm:prSet/>
      <dgm:spPr/>
      <dgm:t>
        <a:bodyPr/>
        <a:lstStyle/>
        <a:p>
          <a:r>
            <a:rPr lang="en-US" dirty="0"/>
            <a:t>Epidemiology</a:t>
          </a:r>
        </a:p>
      </dgm:t>
    </dgm:pt>
    <dgm:pt modelId="{5D92086E-3F5D-4510-8174-4C3B97A759C1}" type="parTrans" cxnId="{E9196E61-BDDB-4F8A-BDF5-400D59492430}">
      <dgm:prSet/>
      <dgm:spPr/>
      <dgm:t>
        <a:bodyPr/>
        <a:lstStyle/>
        <a:p>
          <a:endParaRPr lang="en-US"/>
        </a:p>
      </dgm:t>
    </dgm:pt>
    <dgm:pt modelId="{21A2C903-8076-411E-8E90-6CA5E6F8BAC7}" type="sibTrans" cxnId="{E9196E61-BDDB-4F8A-BDF5-400D59492430}">
      <dgm:prSet/>
      <dgm:spPr/>
      <dgm:t>
        <a:bodyPr/>
        <a:lstStyle/>
        <a:p>
          <a:endParaRPr lang="en-US"/>
        </a:p>
      </dgm:t>
    </dgm:pt>
    <dgm:pt modelId="{12DA0BBF-4729-4BE1-A5E5-7641C9AC4B00}">
      <dgm:prSet/>
      <dgm:spPr/>
      <dgm:t>
        <a:bodyPr/>
        <a:lstStyle/>
        <a:p>
          <a:r>
            <a:rPr lang="en-US" dirty="0"/>
            <a:t>Comorbidity</a:t>
          </a:r>
        </a:p>
      </dgm:t>
    </dgm:pt>
    <dgm:pt modelId="{0AE5800C-8CA5-499C-A43F-47AD27824577}" type="parTrans" cxnId="{EB976BCC-3FF4-410A-A5AC-D70F4EDBD8AF}">
      <dgm:prSet/>
      <dgm:spPr/>
      <dgm:t>
        <a:bodyPr/>
        <a:lstStyle/>
        <a:p>
          <a:endParaRPr lang="en-US"/>
        </a:p>
      </dgm:t>
    </dgm:pt>
    <dgm:pt modelId="{BBEA9CA8-B4F8-49EF-9FF7-E6922C7A3888}" type="sibTrans" cxnId="{EB976BCC-3FF4-410A-A5AC-D70F4EDBD8AF}">
      <dgm:prSet/>
      <dgm:spPr/>
      <dgm:t>
        <a:bodyPr/>
        <a:lstStyle/>
        <a:p>
          <a:endParaRPr lang="en-US"/>
        </a:p>
      </dgm:t>
    </dgm:pt>
    <dgm:pt modelId="{4BE26032-6278-456C-8CBA-7604361C3248}">
      <dgm:prSet/>
      <dgm:spPr/>
      <dgm:t>
        <a:bodyPr/>
        <a:lstStyle/>
        <a:p>
          <a:r>
            <a:rPr lang="en-US" dirty="0"/>
            <a:t>Other mental health disorders</a:t>
          </a:r>
        </a:p>
      </dgm:t>
    </dgm:pt>
    <dgm:pt modelId="{78CD698A-35B4-4853-91D8-12C743B2ED38}" type="parTrans" cxnId="{B5871437-91C7-4670-B431-EE20D9329786}">
      <dgm:prSet/>
      <dgm:spPr/>
      <dgm:t>
        <a:bodyPr/>
        <a:lstStyle/>
        <a:p>
          <a:endParaRPr lang="en-US"/>
        </a:p>
      </dgm:t>
    </dgm:pt>
    <dgm:pt modelId="{F3740981-27E4-465D-90FA-BDEA9DBA7AE2}" type="sibTrans" cxnId="{B5871437-91C7-4670-B431-EE20D9329786}">
      <dgm:prSet/>
      <dgm:spPr/>
      <dgm:t>
        <a:bodyPr/>
        <a:lstStyle/>
        <a:p>
          <a:endParaRPr lang="en-US"/>
        </a:p>
      </dgm:t>
    </dgm:pt>
    <dgm:pt modelId="{6643F3C3-5FB1-4871-8760-F3CE06FD50B9}">
      <dgm:prSet/>
      <dgm:spPr/>
      <dgm:t>
        <a:bodyPr/>
        <a:lstStyle/>
        <a:p>
          <a:r>
            <a:rPr lang="en-US" dirty="0"/>
            <a:t>Risk Factors</a:t>
          </a:r>
        </a:p>
      </dgm:t>
    </dgm:pt>
    <dgm:pt modelId="{FCE4B276-CD70-4036-B8D1-D2D4523C30A2}" type="parTrans" cxnId="{1B126679-626E-4964-B71F-BE1E97AC2C9C}">
      <dgm:prSet/>
      <dgm:spPr/>
      <dgm:t>
        <a:bodyPr/>
        <a:lstStyle/>
        <a:p>
          <a:endParaRPr lang="en-US"/>
        </a:p>
      </dgm:t>
    </dgm:pt>
    <dgm:pt modelId="{6A08A032-F875-4A5C-9C30-04BEB316B8F2}" type="sibTrans" cxnId="{1B126679-626E-4964-B71F-BE1E97AC2C9C}">
      <dgm:prSet/>
      <dgm:spPr/>
      <dgm:t>
        <a:bodyPr/>
        <a:lstStyle/>
        <a:p>
          <a:endParaRPr lang="en-US"/>
        </a:p>
      </dgm:t>
    </dgm:pt>
    <dgm:pt modelId="{5A4D05AA-041D-4C4F-A938-240FF142A490}">
      <dgm:prSet/>
      <dgm:spPr/>
      <dgm:t>
        <a:bodyPr/>
        <a:lstStyle/>
        <a:p>
          <a:r>
            <a:rPr lang="en-US" dirty="0"/>
            <a:t>Biological factors</a:t>
          </a:r>
        </a:p>
      </dgm:t>
    </dgm:pt>
    <dgm:pt modelId="{0B5D0046-C2F5-4C08-9532-66342B83E5D4}" type="parTrans" cxnId="{7EE89AD3-EE19-4103-ABF3-3A11E0C440E2}">
      <dgm:prSet/>
      <dgm:spPr/>
      <dgm:t>
        <a:bodyPr/>
        <a:lstStyle/>
        <a:p>
          <a:endParaRPr lang="en-US"/>
        </a:p>
      </dgm:t>
    </dgm:pt>
    <dgm:pt modelId="{C6ADF51D-DB8D-42B0-AF3A-D94D915D5FD9}" type="sibTrans" cxnId="{7EE89AD3-EE19-4103-ABF3-3A11E0C440E2}">
      <dgm:prSet/>
      <dgm:spPr/>
      <dgm:t>
        <a:bodyPr/>
        <a:lstStyle/>
        <a:p>
          <a:endParaRPr lang="en-US"/>
        </a:p>
      </dgm:t>
    </dgm:pt>
    <dgm:pt modelId="{D84EBFAD-FA48-481E-8807-64C00B20F604}">
      <dgm:prSet/>
      <dgm:spPr/>
      <dgm:t>
        <a:bodyPr/>
        <a:lstStyle/>
        <a:p>
          <a:r>
            <a:rPr lang="en-US" dirty="0"/>
            <a:t>Cognitive factors</a:t>
          </a:r>
        </a:p>
      </dgm:t>
    </dgm:pt>
    <dgm:pt modelId="{B604884A-FA90-42B9-AD1A-DEB95844E9EB}" type="parTrans" cxnId="{2EA1D8BC-3DE6-43EF-A42A-6ABE0698BDD5}">
      <dgm:prSet/>
      <dgm:spPr/>
      <dgm:t>
        <a:bodyPr/>
        <a:lstStyle/>
        <a:p>
          <a:endParaRPr lang="en-US"/>
        </a:p>
      </dgm:t>
    </dgm:pt>
    <dgm:pt modelId="{E3C24830-6632-48F0-8194-44FF49AECC14}" type="sibTrans" cxnId="{2EA1D8BC-3DE6-43EF-A42A-6ABE0698BDD5}">
      <dgm:prSet/>
      <dgm:spPr/>
      <dgm:t>
        <a:bodyPr/>
        <a:lstStyle/>
        <a:p>
          <a:endParaRPr lang="en-US"/>
        </a:p>
      </dgm:t>
    </dgm:pt>
    <dgm:pt modelId="{7377C15A-C347-45FD-B151-6149678289ED}">
      <dgm:prSet/>
      <dgm:spPr/>
      <dgm:t>
        <a:bodyPr/>
        <a:lstStyle/>
        <a:p>
          <a:r>
            <a:rPr lang="en-US" dirty="0"/>
            <a:t>Environmental factors</a:t>
          </a:r>
        </a:p>
      </dgm:t>
    </dgm:pt>
    <dgm:pt modelId="{45339A1C-E667-42F9-B6E6-B6F30FB919A6}" type="parTrans" cxnId="{8F0659CE-7EFB-43E8-BF04-8C72D9E4AF47}">
      <dgm:prSet/>
      <dgm:spPr/>
      <dgm:t>
        <a:bodyPr/>
        <a:lstStyle/>
        <a:p>
          <a:endParaRPr lang="en-US"/>
        </a:p>
      </dgm:t>
    </dgm:pt>
    <dgm:pt modelId="{E0104D79-311D-4AB7-BACC-07F6DCAE974F}" type="sibTrans" cxnId="{8F0659CE-7EFB-43E8-BF04-8C72D9E4AF47}">
      <dgm:prSet/>
      <dgm:spPr/>
      <dgm:t>
        <a:bodyPr/>
        <a:lstStyle/>
        <a:p>
          <a:endParaRPr lang="en-US"/>
        </a:p>
      </dgm:t>
    </dgm:pt>
    <dgm:pt modelId="{BC35805D-489E-4CE6-9B07-753C8627D3B8}">
      <dgm:prSet/>
      <dgm:spPr/>
      <dgm:t>
        <a:bodyPr/>
        <a:lstStyle/>
        <a:p>
          <a:r>
            <a:rPr lang="en-US" dirty="0"/>
            <a:t>Societal factors</a:t>
          </a:r>
        </a:p>
      </dgm:t>
    </dgm:pt>
    <dgm:pt modelId="{798E311A-34F0-4DD4-AC89-3CAD626F49A5}" type="parTrans" cxnId="{D320C067-C4FA-494C-9724-56037B251B6D}">
      <dgm:prSet/>
      <dgm:spPr/>
      <dgm:t>
        <a:bodyPr/>
        <a:lstStyle/>
        <a:p>
          <a:endParaRPr lang="en-US"/>
        </a:p>
      </dgm:t>
    </dgm:pt>
    <dgm:pt modelId="{8BF7E0FD-3815-415D-81DB-9F07D0D1F155}" type="sibTrans" cxnId="{D320C067-C4FA-494C-9724-56037B251B6D}">
      <dgm:prSet/>
      <dgm:spPr/>
      <dgm:t>
        <a:bodyPr/>
        <a:lstStyle/>
        <a:p>
          <a:endParaRPr lang="en-US"/>
        </a:p>
      </dgm:t>
    </dgm:pt>
    <dgm:pt modelId="{63B079EA-0C4A-024E-9F89-EDFADDFB23F8}" type="pres">
      <dgm:prSet presAssocID="{B28D7B05-F1FD-4055-ABC2-064A775C4FA2}" presName="linear" presStyleCnt="0">
        <dgm:presLayoutVars>
          <dgm:animLvl val="lvl"/>
          <dgm:resizeHandles val="exact"/>
        </dgm:presLayoutVars>
      </dgm:prSet>
      <dgm:spPr/>
    </dgm:pt>
    <dgm:pt modelId="{565758D2-B3A4-2F4D-B07B-28B1EDA9CF44}" type="pres">
      <dgm:prSet presAssocID="{F960FADA-A49F-4861-9673-3AF32B04AA0C}" presName="parentText" presStyleLbl="node1" presStyleIdx="0" presStyleCnt="4">
        <dgm:presLayoutVars>
          <dgm:chMax val="0"/>
          <dgm:bulletEnabled val="1"/>
        </dgm:presLayoutVars>
      </dgm:prSet>
      <dgm:spPr/>
    </dgm:pt>
    <dgm:pt modelId="{971835AE-D086-C64C-9043-7BF23A702F6B}" type="pres">
      <dgm:prSet presAssocID="{5C153639-7C8F-4B94-92E3-5CAFC6F49F3C}" presName="spacer" presStyleCnt="0"/>
      <dgm:spPr/>
    </dgm:pt>
    <dgm:pt modelId="{A39A13E1-E6F2-3841-8A16-2CBFBC8AC5F6}" type="pres">
      <dgm:prSet presAssocID="{404F7B73-7AA7-4539-B25E-50AA20BB7CBE}" presName="parentText" presStyleLbl="node1" presStyleIdx="1" presStyleCnt="4">
        <dgm:presLayoutVars>
          <dgm:chMax val="0"/>
          <dgm:bulletEnabled val="1"/>
        </dgm:presLayoutVars>
      </dgm:prSet>
      <dgm:spPr/>
    </dgm:pt>
    <dgm:pt modelId="{628A48D3-5C21-D34A-9118-E8376C39BB30}" type="pres">
      <dgm:prSet presAssocID="{21A2C903-8076-411E-8E90-6CA5E6F8BAC7}" presName="spacer" presStyleCnt="0"/>
      <dgm:spPr/>
    </dgm:pt>
    <dgm:pt modelId="{6461779F-9043-6146-BD19-8D7E45B1B9B9}" type="pres">
      <dgm:prSet presAssocID="{12DA0BBF-4729-4BE1-A5E5-7641C9AC4B00}" presName="parentText" presStyleLbl="node1" presStyleIdx="2" presStyleCnt="4">
        <dgm:presLayoutVars>
          <dgm:chMax val="0"/>
          <dgm:bulletEnabled val="1"/>
        </dgm:presLayoutVars>
      </dgm:prSet>
      <dgm:spPr/>
    </dgm:pt>
    <dgm:pt modelId="{2E2CD263-0BEC-FF4F-B511-D82CF04A4FD4}" type="pres">
      <dgm:prSet presAssocID="{12DA0BBF-4729-4BE1-A5E5-7641C9AC4B00}" presName="childText" presStyleLbl="revTx" presStyleIdx="0" presStyleCnt="2">
        <dgm:presLayoutVars>
          <dgm:bulletEnabled val="1"/>
        </dgm:presLayoutVars>
      </dgm:prSet>
      <dgm:spPr/>
    </dgm:pt>
    <dgm:pt modelId="{E8D68501-2605-4A40-AEB0-A13A15C9BC75}" type="pres">
      <dgm:prSet presAssocID="{6643F3C3-5FB1-4871-8760-F3CE06FD50B9}" presName="parentText" presStyleLbl="node1" presStyleIdx="3" presStyleCnt="4">
        <dgm:presLayoutVars>
          <dgm:chMax val="0"/>
          <dgm:bulletEnabled val="1"/>
        </dgm:presLayoutVars>
      </dgm:prSet>
      <dgm:spPr/>
    </dgm:pt>
    <dgm:pt modelId="{C2EF5F1D-0812-B246-BDBC-DDB04A1342A9}" type="pres">
      <dgm:prSet presAssocID="{6643F3C3-5FB1-4871-8760-F3CE06FD50B9}" presName="childText" presStyleLbl="revTx" presStyleIdx="1" presStyleCnt="2">
        <dgm:presLayoutVars>
          <dgm:bulletEnabled val="1"/>
        </dgm:presLayoutVars>
      </dgm:prSet>
      <dgm:spPr/>
    </dgm:pt>
  </dgm:ptLst>
  <dgm:cxnLst>
    <dgm:cxn modelId="{1464E016-EC29-854D-B79A-70C373CB4919}" type="presOf" srcId="{12DA0BBF-4729-4BE1-A5E5-7641C9AC4B00}" destId="{6461779F-9043-6146-BD19-8D7E45B1B9B9}" srcOrd="0" destOrd="0" presId="urn:microsoft.com/office/officeart/2005/8/layout/vList2"/>
    <dgm:cxn modelId="{8EA3202C-D07E-D943-AD56-7AE807868732}" type="presOf" srcId="{6643F3C3-5FB1-4871-8760-F3CE06FD50B9}" destId="{E8D68501-2605-4A40-AEB0-A13A15C9BC75}" srcOrd="0" destOrd="0" presId="urn:microsoft.com/office/officeart/2005/8/layout/vList2"/>
    <dgm:cxn modelId="{FE1EA233-E884-D742-82F9-79C5D9EE742E}" type="presOf" srcId="{B28D7B05-F1FD-4055-ABC2-064A775C4FA2}" destId="{63B079EA-0C4A-024E-9F89-EDFADDFB23F8}" srcOrd="0" destOrd="0" presId="urn:microsoft.com/office/officeart/2005/8/layout/vList2"/>
    <dgm:cxn modelId="{B5871437-91C7-4670-B431-EE20D9329786}" srcId="{12DA0BBF-4729-4BE1-A5E5-7641C9AC4B00}" destId="{4BE26032-6278-456C-8CBA-7604361C3248}" srcOrd="0" destOrd="0" parTransId="{78CD698A-35B4-4853-91D8-12C743B2ED38}" sibTransId="{F3740981-27E4-465D-90FA-BDEA9DBA7AE2}"/>
    <dgm:cxn modelId="{89852053-A052-1F46-BB12-0820F367F154}" type="presOf" srcId="{BC35805D-489E-4CE6-9B07-753C8627D3B8}" destId="{C2EF5F1D-0812-B246-BDBC-DDB04A1342A9}" srcOrd="0" destOrd="3" presId="urn:microsoft.com/office/officeart/2005/8/layout/vList2"/>
    <dgm:cxn modelId="{681AB758-00D5-4CC5-B217-3F14B70A38C9}" srcId="{B28D7B05-F1FD-4055-ABC2-064A775C4FA2}" destId="{F960FADA-A49F-4861-9673-3AF32B04AA0C}" srcOrd="0" destOrd="0" parTransId="{18C6E152-62AF-4BF0-A2F2-6C70F3300D81}" sibTransId="{5C153639-7C8F-4B94-92E3-5CAFC6F49F3C}"/>
    <dgm:cxn modelId="{E9196E61-BDDB-4F8A-BDF5-400D59492430}" srcId="{B28D7B05-F1FD-4055-ABC2-064A775C4FA2}" destId="{404F7B73-7AA7-4539-B25E-50AA20BB7CBE}" srcOrd="1" destOrd="0" parTransId="{5D92086E-3F5D-4510-8174-4C3B97A759C1}" sibTransId="{21A2C903-8076-411E-8E90-6CA5E6F8BAC7}"/>
    <dgm:cxn modelId="{D320C067-C4FA-494C-9724-56037B251B6D}" srcId="{6643F3C3-5FB1-4871-8760-F3CE06FD50B9}" destId="{BC35805D-489E-4CE6-9B07-753C8627D3B8}" srcOrd="3" destOrd="0" parTransId="{798E311A-34F0-4DD4-AC89-3CAD626F49A5}" sibTransId="{8BF7E0FD-3815-415D-81DB-9F07D0D1F155}"/>
    <dgm:cxn modelId="{1B126679-626E-4964-B71F-BE1E97AC2C9C}" srcId="{B28D7B05-F1FD-4055-ABC2-064A775C4FA2}" destId="{6643F3C3-5FB1-4871-8760-F3CE06FD50B9}" srcOrd="3" destOrd="0" parTransId="{FCE4B276-CD70-4036-B8D1-D2D4523C30A2}" sibTransId="{6A08A032-F875-4A5C-9C30-04BEB316B8F2}"/>
    <dgm:cxn modelId="{D3FB4A7A-E803-1F40-87DC-6FF4DEBDBB8F}" type="presOf" srcId="{F960FADA-A49F-4861-9673-3AF32B04AA0C}" destId="{565758D2-B3A4-2F4D-B07B-28B1EDA9CF44}" srcOrd="0" destOrd="0" presId="urn:microsoft.com/office/officeart/2005/8/layout/vList2"/>
    <dgm:cxn modelId="{297C4DA7-D09E-504C-BC62-4A07611257CE}" type="presOf" srcId="{D84EBFAD-FA48-481E-8807-64C00B20F604}" destId="{C2EF5F1D-0812-B246-BDBC-DDB04A1342A9}" srcOrd="0" destOrd="1" presId="urn:microsoft.com/office/officeart/2005/8/layout/vList2"/>
    <dgm:cxn modelId="{669B70AB-F18B-F649-A953-9F743468C388}" type="presOf" srcId="{5A4D05AA-041D-4C4F-A938-240FF142A490}" destId="{C2EF5F1D-0812-B246-BDBC-DDB04A1342A9}" srcOrd="0" destOrd="0" presId="urn:microsoft.com/office/officeart/2005/8/layout/vList2"/>
    <dgm:cxn modelId="{7C867AAF-E01B-DA48-85F0-1F3F1E795897}" type="presOf" srcId="{7377C15A-C347-45FD-B151-6149678289ED}" destId="{C2EF5F1D-0812-B246-BDBC-DDB04A1342A9}" srcOrd="0" destOrd="2" presId="urn:microsoft.com/office/officeart/2005/8/layout/vList2"/>
    <dgm:cxn modelId="{382A4FB2-92E5-7C40-8877-7774DB3BF36D}" type="presOf" srcId="{404F7B73-7AA7-4539-B25E-50AA20BB7CBE}" destId="{A39A13E1-E6F2-3841-8A16-2CBFBC8AC5F6}" srcOrd="0" destOrd="0" presId="urn:microsoft.com/office/officeart/2005/8/layout/vList2"/>
    <dgm:cxn modelId="{2EA1D8BC-3DE6-43EF-A42A-6ABE0698BDD5}" srcId="{6643F3C3-5FB1-4871-8760-F3CE06FD50B9}" destId="{D84EBFAD-FA48-481E-8807-64C00B20F604}" srcOrd="1" destOrd="0" parTransId="{B604884A-FA90-42B9-AD1A-DEB95844E9EB}" sibTransId="{E3C24830-6632-48F0-8194-44FF49AECC14}"/>
    <dgm:cxn modelId="{EB976BCC-3FF4-410A-A5AC-D70F4EDBD8AF}" srcId="{B28D7B05-F1FD-4055-ABC2-064A775C4FA2}" destId="{12DA0BBF-4729-4BE1-A5E5-7641C9AC4B00}" srcOrd="2" destOrd="0" parTransId="{0AE5800C-8CA5-499C-A43F-47AD27824577}" sibTransId="{BBEA9CA8-B4F8-49EF-9FF7-E6922C7A3888}"/>
    <dgm:cxn modelId="{8F0659CE-7EFB-43E8-BF04-8C72D9E4AF47}" srcId="{6643F3C3-5FB1-4871-8760-F3CE06FD50B9}" destId="{7377C15A-C347-45FD-B151-6149678289ED}" srcOrd="2" destOrd="0" parTransId="{45339A1C-E667-42F9-B6E6-B6F30FB919A6}" sibTransId="{E0104D79-311D-4AB7-BACC-07F6DCAE974F}"/>
    <dgm:cxn modelId="{7EE89AD3-EE19-4103-ABF3-3A11E0C440E2}" srcId="{6643F3C3-5FB1-4871-8760-F3CE06FD50B9}" destId="{5A4D05AA-041D-4C4F-A938-240FF142A490}" srcOrd="0" destOrd="0" parTransId="{0B5D0046-C2F5-4C08-9532-66342B83E5D4}" sibTransId="{C6ADF51D-DB8D-42B0-AF3A-D94D915D5FD9}"/>
    <dgm:cxn modelId="{839754E7-5898-7448-89B4-C0C85DC33150}" type="presOf" srcId="{4BE26032-6278-456C-8CBA-7604361C3248}" destId="{2E2CD263-0BEC-FF4F-B511-D82CF04A4FD4}" srcOrd="0" destOrd="0" presId="urn:microsoft.com/office/officeart/2005/8/layout/vList2"/>
    <dgm:cxn modelId="{957827F0-02E1-474C-B820-0B90ECBF1708}" type="presParOf" srcId="{63B079EA-0C4A-024E-9F89-EDFADDFB23F8}" destId="{565758D2-B3A4-2F4D-B07B-28B1EDA9CF44}" srcOrd="0" destOrd="0" presId="urn:microsoft.com/office/officeart/2005/8/layout/vList2"/>
    <dgm:cxn modelId="{BACED693-CED1-6A4C-98FD-D2986231DC63}" type="presParOf" srcId="{63B079EA-0C4A-024E-9F89-EDFADDFB23F8}" destId="{971835AE-D086-C64C-9043-7BF23A702F6B}" srcOrd="1" destOrd="0" presId="urn:microsoft.com/office/officeart/2005/8/layout/vList2"/>
    <dgm:cxn modelId="{A4DD0862-5DCF-3543-BFBB-09A4410F0BB4}" type="presParOf" srcId="{63B079EA-0C4A-024E-9F89-EDFADDFB23F8}" destId="{A39A13E1-E6F2-3841-8A16-2CBFBC8AC5F6}" srcOrd="2" destOrd="0" presId="urn:microsoft.com/office/officeart/2005/8/layout/vList2"/>
    <dgm:cxn modelId="{091C935A-BFAB-9A42-A5F4-716CB504E7A5}" type="presParOf" srcId="{63B079EA-0C4A-024E-9F89-EDFADDFB23F8}" destId="{628A48D3-5C21-D34A-9118-E8376C39BB30}" srcOrd="3" destOrd="0" presId="urn:microsoft.com/office/officeart/2005/8/layout/vList2"/>
    <dgm:cxn modelId="{1BB07769-7063-4C4C-B844-F50C6F24250C}" type="presParOf" srcId="{63B079EA-0C4A-024E-9F89-EDFADDFB23F8}" destId="{6461779F-9043-6146-BD19-8D7E45B1B9B9}" srcOrd="4" destOrd="0" presId="urn:microsoft.com/office/officeart/2005/8/layout/vList2"/>
    <dgm:cxn modelId="{87D8409D-C898-CD4A-A657-68420349E916}" type="presParOf" srcId="{63B079EA-0C4A-024E-9F89-EDFADDFB23F8}" destId="{2E2CD263-0BEC-FF4F-B511-D82CF04A4FD4}" srcOrd="5" destOrd="0" presId="urn:microsoft.com/office/officeart/2005/8/layout/vList2"/>
    <dgm:cxn modelId="{B3396A40-6D81-AF4C-BD2A-61BDF62AE460}" type="presParOf" srcId="{63B079EA-0C4A-024E-9F89-EDFADDFB23F8}" destId="{E8D68501-2605-4A40-AEB0-A13A15C9BC75}" srcOrd="6" destOrd="0" presId="urn:microsoft.com/office/officeart/2005/8/layout/vList2"/>
    <dgm:cxn modelId="{0E8816D6-DEDD-6843-941F-571FB4453108}" type="presParOf" srcId="{63B079EA-0C4A-024E-9F89-EDFADDFB23F8}" destId="{C2EF5F1D-0812-B246-BDBC-DDB04A1342A9}"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B282E65-9CFB-4A3B-AF9D-5EBC32168C8B}"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B2B68AF0-0374-428E-A9D0-AFF25BE2F1AB}">
      <dgm:prSet/>
      <dgm:spPr/>
      <dgm:t>
        <a:bodyPr/>
        <a:lstStyle/>
        <a:p>
          <a:r>
            <a:rPr lang="en-US" dirty="0"/>
            <a:t>Assessment</a:t>
          </a:r>
        </a:p>
      </dgm:t>
    </dgm:pt>
    <dgm:pt modelId="{3F3AA6B6-E034-49D0-B0EA-FBD2C0B5E805}" type="parTrans" cxnId="{3BAE3230-53B3-48C8-ABF2-71CA142B3566}">
      <dgm:prSet/>
      <dgm:spPr/>
      <dgm:t>
        <a:bodyPr/>
        <a:lstStyle/>
        <a:p>
          <a:endParaRPr lang="en-US"/>
        </a:p>
      </dgm:t>
    </dgm:pt>
    <dgm:pt modelId="{DAA47203-CF4A-4E32-A0D5-83ED82C89B81}" type="sibTrans" cxnId="{3BAE3230-53B3-48C8-ABF2-71CA142B3566}">
      <dgm:prSet/>
      <dgm:spPr/>
      <dgm:t>
        <a:bodyPr/>
        <a:lstStyle/>
        <a:p>
          <a:endParaRPr lang="en-US"/>
        </a:p>
      </dgm:t>
    </dgm:pt>
    <dgm:pt modelId="{5D84E4EF-CF79-4E62-87A2-45AFB4A63014}">
      <dgm:prSet/>
      <dgm:spPr/>
      <dgm:t>
        <a:bodyPr/>
        <a:lstStyle/>
        <a:p>
          <a:r>
            <a:rPr lang="en-US" dirty="0"/>
            <a:t>Importance of empathy</a:t>
          </a:r>
        </a:p>
      </dgm:t>
    </dgm:pt>
    <dgm:pt modelId="{5CA72609-AB90-4919-B4BB-49F1884B6B74}" type="parTrans" cxnId="{33DBCA23-3FBB-4827-BD22-0B42B147FBCA}">
      <dgm:prSet/>
      <dgm:spPr/>
      <dgm:t>
        <a:bodyPr/>
        <a:lstStyle/>
        <a:p>
          <a:endParaRPr lang="en-US"/>
        </a:p>
      </dgm:t>
    </dgm:pt>
    <dgm:pt modelId="{4961AC29-6AD3-4A92-A87A-4031C8288A0E}" type="sibTrans" cxnId="{33DBCA23-3FBB-4827-BD22-0B42B147FBCA}">
      <dgm:prSet/>
      <dgm:spPr/>
      <dgm:t>
        <a:bodyPr/>
        <a:lstStyle/>
        <a:p>
          <a:endParaRPr lang="en-US"/>
        </a:p>
      </dgm:t>
    </dgm:pt>
    <dgm:pt modelId="{6B8A2276-E529-4BF1-A8E2-0DD5D1874718}">
      <dgm:prSet/>
      <dgm:spPr/>
      <dgm:t>
        <a:bodyPr/>
        <a:lstStyle/>
        <a:p>
          <a:r>
            <a:rPr lang="en-US" dirty="0"/>
            <a:t>Look for triggers</a:t>
          </a:r>
        </a:p>
      </dgm:t>
    </dgm:pt>
    <dgm:pt modelId="{2163F133-521A-404C-BDDE-900D179D8A29}" type="parTrans" cxnId="{FD4FC7A7-3EC4-4B66-BEB4-9056575C7B68}">
      <dgm:prSet/>
      <dgm:spPr/>
      <dgm:t>
        <a:bodyPr/>
        <a:lstStyle/>
        <a:p>
          <a:endParaRPr lang="en-US"/>
        </a:p>
      </dgm:t>
    </dgm:pt>
    <dgm:pt modelId="{280D07C5-1311-46F0-A959-4D193471D579}" type="sibTrans" cxnId="{FD4FC7A7-3EC4-4B66-BEB4-9056575C7B68}">
      <dgm:prSet/>
      <dgm:spPr/>
      <dgm:t>
        <a:bodyPr/>
        <a:lstStyle/>
        <a:p>
          <a:endParaRPr lang="en-US"/>
        </a:p>
      </dgm:t>
    </dgm:pt>
    <dgm:pt modelId="{FCB14EB8-5EAF-4286-8C77-BBBE5B478ED0}">
      <dgm:prSet/>
      <dgm:spPr/>
      <dgm:t>
        <a:bodyPr/>
        <a:lstStyle/>
        <a:p>
          <a:r>
            <a:rPr lang="en-US" dirty="0"/>
            <a:t>Self-assessment: transference</a:t>
          </a:r>
        </a:p>
      </dgm:t>
    </dgm:pt>
    <dgm:pt modelId="{C0ED9B2A-020D-42EC-A3DF-2930B464F466}" type="parTrans" cxnId="{2BCF5943-736B-487D-AADA-0735EE4987E5}">
      <dgm:prSet/>
      <dgm:spPr/>
      <dgm:t>
        <a:bodyPr/>
        <a:lstStyle/>
        <a:p>
          <a:endParaRPr lang="en-US"/>
        </a:p>
      </dgm:t>
    </dgm:pt>
    <dgm:pt modelId="{6673E528-50A4-4178-928D-9C8D16265DAD}" type="sibTrans" cxnId="{2BCF5943-736B-487D-AADA-0735EE4987E5}">
      <dgm:prSet/>
      <dgm:spPr/>
      <dgm:t>
        <a:bodyPr/>
        <a:lstStyle/>
        <a:p>
          <a:endParaRPr lang="en-US"/>
        </a:p>
      </dgm:t>
    </dgm:pt>
    <dgm:pt modelId="{172F74B1-2BDB-4527-9EB7-AC2C64E83D13}">
      <dgm:prSet/>
      <dgm:spPr/>
      <dgm:t>
        <a:bodyPr/>
        <a:lstStyle/>
        <a:p>
          <a:r>
            <a:rPr lang="en-US" dirty="0"/>
            <a:t>Nursing Diagnosis</a:t>
          </a:r>
        </a:p>
      </dgm:t>
    </dgm:pt>
    <dgm:pt modelId="{C762A9C6-F148-487F-83AC-E73C09BA8991}" type="parTrans" cxnId="{7DC39205-78DC-49A7-8549-47C89DB427E1}">
      <dgm:prSet/>
      <dgm:spPr/>
      <dgm:t>
        <a:bodyPr/>
        <a:lstStyle/>
        <a:p>
          <a:endParaRPr lang="en-US"/>
        </a:p>
      </dgm:t>
    </dgm:pt>
    <dgm:pt modelId="{F01CE379-5FDD-41B9-9647-778E335F534D}" type="sibTrans" cxnId="{7DC39205-78DC-49A7-8549-47C89DB427E1}">
      <dgm:prSet/>
      <dgm:spPr/>
      <dgm:t>
        <a:bodyPr/>
        <a:lstStyle/>
        <a:p>
          <a:endParaRPr lang="en-US"/>
        </a:p>
      </dgm:t>
    </dgm:pt>
    <dgm:pt modelId="{35DAC76D-FEFD-434D-9ED1-2DFDAD21A8D2}">
      <dgm:prSet/>
      <dgm:spPr/>
      <dgm:t>
        <a:bodyPr/>
        <a:lstStyle/>
        <a:p>
          <a:r>
            <a:rPr lang="en-US" dirty="0"/>
            <a:t>Risk for self-mutilation</a:t>
          </a:r>
        </a:p>
      </dgm:t>
    </dgm:pt>
    <dgm:pt modelId="{9CC870BA-3731-4FCB-96B4-1C82198122F7}" type="parTrans" cxnId="{63579597-37C5-4453-92D7-DC670CC92AF5}">
      <dgm:prSet/>
      <dgm:spPr/>
      <dgm:t>
        <a:bodyPr/>
        <a:lstStyle/>
        <a:p>
          <a:endParaRPr lang="en-US"/>
        </a:p>
      </dgm:t>
    </dgm:pt>
    <dgm:pt modelId="{103C50EF-394D-4D51-BC70-623EE6219AAD}" type="sibTrans" cxnId="{63579597-37C5-4453-92D7-DC670CC92AF5}">
      <dgm:prSet/>
      <dgm:spPr/>
      <dgm:t>
        <a:bodyPr/>
        <a:lstStyle/>
        <a:p>
          <a:endParaRPr lang="en-US"/>
        </a:p>
      </dgm:t>
    </dgm:pt>
    <dgm:pt modelId="{5400A27B-22F6-4A8D-8F26-75FEE78245D4}">
      <dgm:prSet/>
      <dgm:spPr/>
      <dgm:t>
        <a:bodyPr/>
        <a:lstStyle/>
        <a:p>
          <a:r>
            <a:rPr lang="en-US" dirty="0"/>
            <a:t>Self-mutilation</a:t>
          </a:r>
        </a:p>
      </dgm:t>
    </dgm:pt>
    <dgm:pt modelId="{7301BC78-47A9-4486-B650-F3825A8115D4}" type="parTrans" cxnId="{2B38D8E5-8494-4013-9A9D-4CA7A40AE63E}">
      <dgm:prSet/>
      <dgm:spPr/>
      <dgm:t>
        <a:bodyPr/>
        <a:lstStyle/>
        <a:p>
          <a:endParaRPr lang="en-US"/>
        </a:p>
      </dgm:t>
    </dgm:pt>
    <dgm:pt modelId="{C3FC24B8-D29A-4373-BA8D-D2D7A5CBAFDF}" type="sibTrans" cxnId="{2B38D8E5-8494-4013-9A9D-4CA7A40AE63E}">
      <dgm:prSet/>
      <dgm:spPr/>
      <dgm:t>
        <a:bodyPr/>
        <a:lstStyle/>
        <a:p>
          <a:endParaRPr lang="en-US"/>
        </a:p>
      </dgm:t>
    </dgm:pt>
    <dgm:pt modelId="{363E919C-60D8-481E-942B-A2A9047F98BB}">
      <dgm:prSet/>
      <dgm:spPr/>
      <dgm:t>
        <a:bodyPr/>
        <a:lstStyle/>
        <a:p>
          <a:r>
            <a:rPr lang="en-US" dirty="0"/>
            <a:t>Outcomes Identification</a:t>
          </a:r>
        </a:p>
      </dgm:t>
    </dgm:pt>
    <dgm:pt modelId="{9C72839F-E3EA-47C2-BA0D-95191C6A7966}" type="parTrans" cxnId="{3973D002-AF83-4DAE-9437-CD4041362FF8}">
      <dgm:prSet/>
      <dgm:spPr/>
      <dgm:t>
        <a:bodyPr/>
        <a:lstStyle/>
        <a:p>
          <a:endParaRPr lang="en-US"/>
        </a:p>
      </dgm:t>
    </dgm:pt>
    <dgm:pt modelId="{0E4AF87D-AF70-4C4F-A680-E5760AA366AE}" type="sibTrans" cxnId="{3973D002-AF83-4DAE-9437-CD4041362FF8}">
      <dgm:prSet/>
      <dgm:spPr/>
      <dgm:t>
        <a:bodyPr/>
        <a:lstStyle/>
        <a:p>
          <a:endParaRPr lang="en-US"/>
        </a:p>
      </dgm:t>
    </dgm:pt>
    <dgm:pt modelId="{CB6C1A5A-4411-46F9-AD4A-3C820CB6CF83}">
      <dgm:prSet/>
      <dgm:spPr/>
      <dgm:t>
        <a:bodyPr/>
        <a:lstStyle/>
        <a:p>
          <a:r>
            <a:rPr lang="en-US" dirty="0"/>
            <a:t>Coping, Social Support, Adherence</a:t>
          </a:r>
        </a:p>
      </dgm:t>
    </dgm:pt>
    <dgm:pt modelId="{8D281344-D59D-41B4-9E32-E682067CCFAD}" type="parTrans" cxnId="{E20A0F73-CF0A-4F40-B3FC-B401BCFAC994}">
      <dgm:prSet/>
      <dgm:spPr/>
      <dgm:t>
        <a:bodyPr/>
        <a:lstStyle/>
        <a:p>
          <a:endParaRPr lang="en-US"/>
        </a:p>
      </dgm:t>
    </dgm:pt>
    <dgm:pt modelId="{957F9CB8-1E15-4EB2-B725-70644FF01746}" type="sibTrans" cxnId="{E20A0F73-CF0A-4F40-B3FC-B401BCFAC994}">
      <dgm:prSet/>
      <dgm:spPr/>
      <dgm:t>
        <a:bodyPr/>
        <a:lstStyle/>
        <a:p>
          <a:endParaRPr lang="en-US"/>
        </a:p>
      </dgm:t>
    </dgm:pt>
    <dgm:pt modelId="{793CE8B0-51B2-B143-878F-C24C145CE814}" type="pres">
      <dgm:prSet presAssocID="{EB282E65-9CFB-4A3B-AF9D-5EBC32168C8B}" presName="Name0" presStyleCnt="0">
        <dgm:presLayoutVars>
          <dgm:dir/>
          <dgm:animLvl val="lvl"/>
          <dgm:resizeHandles val="exact"/>
        </dgm:presLayoutVars>
      </dgm:prSet>
      <dgm:spPr/>
    </dgm:pt>
    <dgm:pt modelId="{EC4D27BC-297C-6544-9968-674C7C7D14FA}" type="pres">
      <dgm:prSet presAssocID="{B2B68AF0-0374-428E-A9D0-AFF25BE2F1AB}" presName="linNode" presStyleCnt="0"/>
      <dgm:spPr/>
    </dgm:pt>
    <dgm:pt modelId="{566CB108-1F3E-EB44-8FE9-86D67C983F52}" type="pres">
      <dgm:prSet presAssocID="{B2B68AF0-0374-428E-A9D0-AFF25BE2F1AB}" presName="parentText" presStyleLbl="node1" presStyleIdx="0" presStyleCnt="3">
        <dgm:presLayoutVars>
          <dgm:chMax val="1"/>
          <dgm:bulletEnabled val="1"/>
        </dgm:presLayoutVars>
      </dgm:prSet>
      <dgm:spPr/>
    </dgm:pt>
    <dgm:pt modelId="{4DC063D8-A35F-2749-897E-31EC57124A5B}" type="pres">
      <dgm:prSet presAssocID="{B2B68AF0-0374-428E-A9D0-AFF25BE2F1AB}" presName="descendantText" presStyleLbl="alignAccFollowNode1" presStyleIdx="0" presStyleCnt="3">
        <dgm:presLayoutVars>
          <dgm:bulletEnabled val="1"/>
        </dgm:presLayoutVars>
      </dgm:prSet>
      <dgm:spPr/>
    </dgm:pt>
    <dgm:pt modelId="{CE1CFB00-FB38-194A-94F7-B5D58BB11DF5}" type="pres">
      <dgm:prSet presAssocID="{DAA47203-CF4A-4E32-A0D5-83ED82C89B81}" presName="sp" presStyleCnt="0"/>
      <dgm:spPr/>
    </dgm:pt>
    <dgm:pt modelId="{AB200150-E1E8-5440-93B3-F63DF6BC41C0}" type="pres">
      <dgm:prSet presAssocID="{172F74B1-2BDB-4527-9EB7-AC2C64E83D13}" presName="linNode" presStyleCnt="0"/>
      <dgm:spPr/>
    </dgm:pt>
    <dgm:pt modelId="{3E015A7B-44D8-0449-9268-C94602D24E90}" type="pres">
      <dgm:prSet presAssocID="{172F74B1-2BDB-4527-9EB7-AC2C64E83D13}" presName="parentText" presStyleLbl="node1" presStyleIdx="1" presStyleCnt="3">
        <dgm:presLayoutVars>
          <dgm:chMax val="1"/>
          <dgm:bulletEnabled val="1"/>
        </dgm:presLayoutVars>
      </dgm:prSet>
      <dgm:spPr/>
    </dgm:pt>
    <dgm:pt modelId="{809DDB9E-5850-C94C-8807-EAA0302FD4DC}" type="pres">
      <dgm:prSet presAssocID="{172F74B1-2BDB-4527-9EB7-AC2C64E83D13}" presName="descendantText" presStyleLbl="alignAccFollowNode1" presStyleIdx="1" presStyleCnt="3">
        <dgm:presLayoutVars>
          <dgm:bulletEnabled val="1"/>
        </dgm:presLayoutVars>
      </dgm:prSet>
      <dgm:spPr/>
    </dgm:pt>
    <dgm:pt modelId="{7AB628E8-CE17-7347-AD64-E3D6FA393160}" type="pres">
      <dgm:prSet presAssocID="{F01CE379-5FDD-41B9-9647-778E335F534D}" presName="sp" presStyleCnt="0"/>
      <dgm:spPr/>
    </dgm:pt>
    <dgm:pt modelId="{6E327D21-17F2-A240-83D6-692C7CF9DBDF}" type="pres">
      <dgm:prSet presAssocID="{363E919C-60D8-481E-942B-A2A9047F98BB}" presName="linNode" presStyleCnt="0"/>
      <dgm:spPr/>
    </dgm:pt>
    <dgm:pt modelId="{ECC4B781-53E8-AF4F-872C-7D2BA7706C61}" type="pres">
      <dgm:prSet presAssocID="{363E919C-60D8-481E-942B-A2A9047F98BB}" presName="parentText" presStyleLbl="node1" presStyleIdx="2" presStyleCnt="3">
        <dgm:presLayoutVars>
          <dgm:chMax val="1"/>
          <dgm:bulletEnabled val="1"/>
        </dgm:presLayoutVars>
      </dgm:prSet>
      <dgm:spPr/>
    </dgm:pt>
    <dgm:pt modelId="{F0DBB2B8-8CF1-C34E-8347-95ABCF9D0618}" type="pres">
      <dgm:prSet presAssocID="{363E919C-60D8-481E-942B-A2A9047F98BB}" presName="descendantText" presStyleLbl="alignAccFollowNode1" presStyleIdx="2" presStyleCnt="3">
        <dgm:presLayoutVars>
          <dgm:bulletEnabled val="1"/>
        </dgm:presLayoutVars>
      </dgm:prSet>
      <dgm:spPr/>
    </dgm:pt>
  </dgm:ptLst>
  <dgm:cxnLst>
    <dgm:cxn modelId="{3973D002-AF83-4DAE-9437-CD4041362FF8}" srcId="{EB282E65-9CFB-4A3B-AF9D-5EBC32168C8B}" destId="{363E919C-60D8-481E-942B-A2A9047F98BB}" srcOrd="2" destOrd="0" parTransId="{9C72839F-E3EA-47C2-BA0D-95191C6A7966}" sibTransId="{0E4AF87D-AF70-4C4F-A680-E5760AA366AE}"/>
    <dgm:cxn modelId="{7DC39205-78DC-49A7-8549-47C89DB427E1}" srcId="{EB282E65-9CFB-4A3B-AF9D-5EBC32168C8B}" destId="{172F74B1-2BDB-4527-9EB7-AC2C64E83D13}" srcOrd="1" destOrd="0" parTransId="{C762A9C6-F148-487F-83AC-E73C09BA8991}" sibTransId="{F01CE379-5FDD-41B9-9647-778E335F534D}"/>
    <dgm:cxn modelId="{ABDBD40D-9026-8C45-8757-B695AD5F4037}" type="presOf" srcId="{35DAC76D-FEFD-434D-9ED1-2DFDAD21A8D2}" destId="{809DDB9E-5850-C94C-8807-EAA0302FD4DC}" srcOrd="0" destOrd="0" presId="urn:microsoft.com/office/officeart/2005/8/layout/vList5"/>
    <dgm:cxn modelId="{33DBCA23-3FBB-4827-BD22-0B42B147FBCA}" srcId="{B2B68AF0-0374-428E-A9D0-AFF25BE2F1AB}" destId="{5D84E4EF-CF79-4E62-87A2-45AFB4A63014}" srcOrd="0" destOrd="0" parTransId="{5CA72609-AB90-4919-B4BB-49F1884B6B74}" sibTransId="{4961AC29-6AD3-4A92-A87A-4031C8288A0E}"/>
    <dgm:cxn modelId="{5F0B2A2A-1141-0442-AF04-F25F04418352}" type="presOf" srcId="{CB6C1A5A-4411-46F9-AD4A-3C820CB6CF83}" destId="{F0DBB2B8-8CF1-C34E-8347-95ABCF9D0618}" srcOrd="0" destOrd="0" presId="urn:microsoft.com/office/officeart/2005/8/layout/vList5"/>
    <dgm:cxn modelId="{3BAE3230-53B3-48C8-ABF2-71CA142B3566}" srcId="{EB282E65-9CFB-4A3B-AF9D-5EBC32168C8B}" destId="{B2B68AF0-0374-428E-A9D0-AFF25BE2F1AB}" srcOrd="0" destOrd="0" parTransId="{3F3AA6B6-E034-49D0-B0EA-FBD2C0B5E805}" sibTransId="{DAA47203-CF4A-4E32-A0D5-83ED82C89B81}"/>
    <dgm:cxn modelId="{E0AFA332-CBBD-1446-AF29-9A794AAC201B}" type="presOf" srcId="{EB282E65-9CFB-4A3B-AF9D-5EBC32168C8B}" destId="{793CE8B0-51B2-B143-878F-C24C145CE814}" srcOrd="0" destOrd="0" presId="urn:microsoft.com/office/officeart/2005/8/layout/vList5"/>
    <dgm:cxn modelId="{2BCF5943-736B-487D-AADA-0735EE4987E5}" srcId="{B2B68AF0-0374-428E-A9D0-AFF25BE2F1AB}" destId="{FCB14EB8-5EAF-4286-8C77-BBBE5B478ED0}" srcOrd="2" destOrd="0" parTransId="{C0ED9B2A-020D-42EC-A3DF-2930B464F466}" sibTransId="{6673E528-50A4-4178-928D-9C8D16265DAD}"/>
    <dgm:cxn modelId="{94266D44-1E18-3E4D-AAD6-493CCE94D212}" type="presOf" srcId="{5D84E4EF-CF79-4E62-87A2-45AFB4A63014}" destId="{4DC063D8-A35F-2749-897E-31EC57124A5B}" srcOrd="0" destOrd="0" presId="urn:microsoft.com/office/officeart/2005/8/layout/vList5"/>
    <dgm:cxn modelId="{92D55C47-6B22-B844-97D0-BC1EEA94BEE5}" type="presOf" srcId="{5400A27B-22F6-4A8D-8F26-75FEE78245D4}" destId="{809DDB9E-5850-C94C-8807-EAA0302FD4DC}" srcOrd="0" destOrd="1" presId="urn:microsoft.com/office/officeart/2005/8/layout/vList5"/>
    <dgm:cxn modelId="{D9E5A754-119F-EF4D-AAA7-1191C38BF3A0}" type="presOf" srcId="{6B8A2276-E529-4BF1-A8E2-0DD5D1874718}" destId="{4DC063D8-A35F-2749-897E-31EC57124A5B}" srcOrd="0" destOrd="1" presId="urn:microsoft.com/office/officeart/2005/8/layout/vList5"/>
    <dgm:cxn modelId="{B9D4CF58-58C0-4548-93D4-16E645A0AA3B}" type="presOf" srcId="{B2B68AF0-0374-428E-A9D0-AFF25BE2F1AB}" destId="{566CB108-1F3E-EB44-8FE9-86D67C983F52}" srcOrd="0" destOrd="0" presId="urn:microsoft.com/office/officeart/2005/8/layout/vList5"/>
    <dgm:cxn modelId="{459FB46C-1584-8549-B966-F6BF2F3EDAC8}" type="presOf" srcId="{172F74B1-2BDB-4527-9EB7-AC2C64E83D13}" destId="{3E015A7B-44D8-0449-9268-C94602D24E90}" srcOrd="0" destOrd="0" presId="urn:microsoft.com/office/officeart/2005/8/layout/vList5"/>
    <dgm:cxn modelId="{E20A0F73-CF0A-4F40-B3FC-B401BCFAC994}" srcId="{363E919C-60D8-481E-942B-A2A9047F98BB}" destId="{CB6C1A5A-4411-46F9-AD4A-3C820CB6CF83}" srcOrd="0" destOrd="0" parTransId="{8D281344-D59D-41B4-9E32-E682067CCFAD}" sibTransId="{957F9CB8-1E15-4EB2-B725-70644FF01746}"/>
    <dgm:cxn modelId="{B7ED1C85-EECF-9F4C-87F7-E83FCCD90FA8}" type="presOf" srcId="{363E919C-60D8-481E-942B-A2A9047F98BB}" destId="{ECC4B781-53E8-AF4F-872C-7D2BA7706C61}" srcOrd="0" destOrd="0" presId="urn:microsoft.com/office/officeart/2005/8/layout/vList5"/>
    <dgm:cxn modelId="{63579597-37C5-4453-92D7-DC670CC92AF5}" srcId="{172F74B1-2BDB-4527-9EB7-AC2C64E83D13}" destId="{35DAC76D-FEFD-434D-9ED1-2DFDAD21A8D2}" srcOrd="0" destOrd="0" parTransId="{9CC870BA-3731-4FCB-96B4-1C82198122F7}" sibTransId="{103C50EF-394D-4D51-BC70-623EE6219AAD}"/>
    <dgm:cxn modelId="{FD4FC7A7-3EC4-4B66-BEB4-9056575C7B68}" srcId="{B2B68AF0-0374-428E-A9D0-AFF25BE2F1AB}" destId="{6B8A2276-E529-4BF1-A8E2-0DD5D1874718}" srcOrd="1" destOrd="0" parTransId="{2163F133-521A-404C-BDDE-900D179D8A29}" sibTransId="{280D07C5-1311-46F0-A959-4D193471D579}"/>
    <dgm:cxn modelId="{226466BF-DCCD-4D45-BB2A-E55A76CF1CA8}" type="presOf" srcId="{FCB14EB8-5EAF-4286-8C77-BBBE5B478ED0}" destId="{4DC063D8-A35F-2749-897E-31EC57124A5B}" srcOrd="0" destOrd="2" presId="urn:microsoft.com/office/officeart/2005/8/layout/vList5"/>
    <dgm:cxn modelId="{2B38D8E5-8494-4013-9A9D-4CA7A40AE63E}" srcId="{172F74B1-2BDB-4527-9EB7-AC2C64E83D13}" destId="{5400A27B-22F6-4A8D-8F26-75FEE78245D4}" srcOrd="1" destOrd="0" parTransId="{7301BC78-47A9-4486-B650-F3825A8115D4}" sibTransId="{C3FC24B8-D29A-4373-BA8D-D2D7A5CBAFDF}"/>
    <dgm:cxn modelId="{21A49586-2D35-3443-B991-BB9763730498}" type="presParOf" srcId="{793CE8B0-51B2-B143-878F-C24C145CE814}" destId="{EC4D27BC-297C-6544-9968-674C7C7D14FA}" srcOrd="0" destOrd="0" presId="urn:microsoft.com/office/officeart/2005/8/layout/vList5"/>
    <dgm:cxn modelId="{56F2B594-5C81-3D45-8D3B-1E0B551FBB1C}" type="presParOf" srcId="{EC4D27BC-297C-6544-9968-674C7C7D14FA}" destId="{566CB108-1F3E-EB44-8FE9-86D67C983F52}" srcOrd="0" destOrd="0" presId="urn:microsoft.com/office/officeart/2005/8/layout/vList5"/>
    <dgm:cxn modelId="{67E22C1C-798C-D24C-9A64-4EFFA0AFDEE5}" type="presParOf" srcId="{EC4D27BC-297C-6544-9968-674C7C7D14FA}" destId="{4DC063D8-A35F-2749-897E-31EC57124A5B}" srcOrd="1" destOrd="0" presId="urn:microsoft.com/office/officeart/2005/8/layout/vList5"/>
    <dgm:cxn modelId="{FD4A15B7-F687-A84D-9CF5-39C8647C2D31}" type="presParOf" srcId="{793CE8B0-51B2-B143-878F-C24C145CE814}" destId="{CE1CFB00-FB38-194A-94F7-B5D58BB11DF5}" srcOrd="1" destOrd="0" presId="urn:microsoft.com/office/officeart/2005/8/layout/vList5"/>
    <dgm:cxn modelId="{EC26776B-9D1D-B949-8BEC-B0933045E362}" type="presParOf" srcId="{793CE8B0-51B2-B143-878F-C24C145CE814}" destId="{AB200150-E1E8-5440-93B3-F63DF6BC41C0}" srcOrd="2" destOrd="0" presId="urn:microsoft.com/office/officeart/2005/8/layout/vList5"/>
    <dgm:cxn modelId="{92EB4DD7-B468-7144-8171-799BF5479EC8}" type="presParOf" srcId="{AB200150-E1E8-5440-93B3-F63DF6BC41C0}" destId="{3E015A7B-44D8-0449-9268-C94602D24E90}" srcOrd="0" destOrd="0" presId="urn:microsoft.com/office/officeart/2005/8/layout/vList5"/>
    <dgm:cxn modelId="{7BB54AF6-C035-F445-BE7D-63FAB76DAD26}" type="presParOf" srcId="{AB200150-E1E8-5440-93B3-F63DF6BC41C0}" destId="{809DDB9E-5850-C94C-8807-EAA0302FD4DC}" srcOrd="1" destOrd="0" presId="urn:microsoft.com/office/officeart/2005/8/layout/vList5"/>
    <dgm:cxn modelId="{4F0548A7-48DD-A140-A4DD-55E64DF2D06B}" type="presParOf" srcId="{793CE8B0-51B2-B143-878F-C24C145CE814}" destId="{7AB628E8-CE17-7347-AD64-E3D6FA393160}" srcOrd="3" destOrd="0" presId="urn:microsoft.com/office/officeart/2005/8/layout/vList5"/>
    <dgm:cxn modelId="{48F8743D-D898-274B-A177-04754BDC78FF}" type="presParOf" srcId="{793CE8B0-51B2-B143-878F-C24C145CE814}" destId="{6E327D21-17F2-A240-83D6-692C7CF9DBDF}" srcOrd="4" destOrd="0" presId="urn:microsoft.com/office/officeart/2005/8/layout/vList5"/>
    <dgm:cxn modelId="{9524E630-A0D3-5A46-B1FD-989B861ED6F7}" type="presParOf" srcId="{6E327D21-17F2-A240-83D6-692C7CF9DBDF}" destId="{ECC4B781-53E8-AF4F-872C-7D2BA7706C61}" srcOrd="0" destOrd="0" presId="urn:microsoft.com/office/officeart/2005/8/layout/vList5"/>
    <dgm:cxn modelId="{55C57ECD-55AD-524D-B67C-F31C9FAF4552}" type="presParOf" srcId="{6E327D21-17F2-A240-83D6-692C7CF9DBDF}" destId="{F0DBB2B8-8CF1-C34E-8347-95ABCF9D061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8BBCC8-6E9E-4112-B1B2-4B905D003B7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BBA203-17BB-47A2-949B-B7E553D66BD2}">
      <dgm:prSet/>
      <dgm:spPr/>
      <dgm:t>
        <a:bodyPr/>
        <a:lstStyle/>
        <a:p>
          <a:r>
            <a:rPr lang="en-US" dirty="0"/>
            <a:t>10</a:t>
          </a:r>
          <a:r>
            <a:rPr lang="en-US" baseline="30000" dirty="0"/>
            <a:t>th</a:t>
          </a:r>
          <a:r>
            <a:rPr lang="en-US" dirty="0"/>
            <a:t> leading cause of U.S. deaths for all ages</a:t>
          </a:r>
        </a:p>
      </dgm:t>
    </dgm:pt>
    <dgm:pt modelId="{9C7E0AF3-9E6F-4967-AB60-894F502071B4}" type="parTrans" cxnId="{0E986142-EE3B-4A94-A745-4FAE73B26A09}">
      <dgm:prSet/>
      <dgm:spPr/>
      <dgm:t>
        <a:bodyPr/>
        <a:lstStyle/>
        <a:p>
          <a:endParaRPr lang="en-US"/>
        </a:p>
      </dgm:t>
    </dgm:pt>
    <dgm:pt modelId="{EFDDBA4E-F61B-4A30-B209-458AAA2F90D5}" type="sibTrans" cxnId="{0E986142-EE3B-4A94-A745-4FAE73B26A09}">
      <dgm:prSet/>
      <dgm:spPr/>
      <dgm:t>
        <a:bodyPr/>
        <a:lstStyle/>
        <a:p>
          <a:endParaRPr lang="en-US"/>
        </a:p>
      </dgm:t>
    </dgm:pt>
    <dgm:pt modelId="{A4B1A028-1D3E-47B3-9A4C-09341BAA0C1F}">
      <dgm:prSet/>
      <dgm:spPr/>
      <dgm:t>
        <a:bodyPr/>
        <a:lstStyle/>
        <a:p>
          <a:r>
            <a:rPr lang="en-US" dirty="0"/>
            <a:t>2</a:t>
          </a:r>
          <a:r>
            <a:rPr lang="en-US" baseline="30000" dirty="0"/>
            <a:t>nd</a:t>
          </a:r>
          <a:r>
            <a:rPr lang="en-US" dirty="0"/>
            <a:t> leading cause of death for </a:t>
          </a:r>
        </a:p>
      </dgm:t>
    </dgm:pt>
    <dgm:pt modelId="{2A0D75AE-D766-4483-B248-4F872BE857D2}" type="parTrans" cxnId="{94FC61B9-AF4E-4A7A-A9EF-C1B9E3A49381}">
      <dgm:prSet/>
      <dgm:spPr/>
      <dgm:t>
        <a:bodyPr/>
        <a:lstStyle/>
        <a:p>
          <a:endParaRPr lang="en-US"/>
        </a:p>
      </dgm:t>
    </dgm:pt>
    <dgm:pt modelId="{73DB755D-CF0D-4DB2-ACE5-31A0CCEEE3EE}" type="sibTrans" cxnId="{94FC61B9-AF4E-4A7A-A9EF-C1B9E3A49381}">
      <dgm:prSet/>
      <dgm:spPr/>
      <dgm:t>
        <a:bodyPr/>
        <a:lstStyle/>
        <a:p>
          <a:endParaRPr lang="en-US"/>
        </a:p>
      </dgm:t>
    </dgm:pt>
    <dgm:pt modelId="{5D889E74-FD27-4217-8A3A-8A5E909FE7F3}">
      <dgm:prSet/>
      <dgm:spPr/>
      <dgm:t>
        <a:bodyPr/>
        <a:lstStyle/>
        <a:p>
          <a:r>
            <a:rPr lang="en-US" dirty="0"/>
            <a:t>10- to 34-year olds </a:t>
          </a:r>
        </a:p>
      </dgm:t>
    </dgm:pt>
    <dgm:pt modelId="{1E4DE979-F562-4E29-88C0-44F2C9AECE92}" type="parTrans" cxnId="{EBB6BCC4-BB95-4D08-9173-EC776B0EC88E}">
      <dgm:prSet/>
      <dgm:spPr/>
      <dgm:t>
        <a:bodyPr/>
        <a:lstStyle/>
        <a:p>
          <a:endParaRPr lang="en-US"/>
        </a:p>
      </dgm:t>
    </dgm:pt>
    <dgm:pt modelId="{EC31AFE7-2B59-4AE5-874E-22C03A39AAFD}" type="sibTrans" cxnId="{EBB6BCC4-BB95-4D08-9173-EC776B0EC88E}">
      <dgm:prSet/>
      <dgm:spPr/>
      <dgm:t>
        <a:bodyPr/>
        <a:lstStyle/>
        <a:p>
          <a:endParaRPr lang="en-US"/>
        </a:p>
      </dgm:t>
    </dgm:pt>
    <dgm:pt modelId="{9EEB444A-7A5E-43D6-AE37-20FDB8833E4F}">
      <dgm:prSet/>
      <dgm:spPr/>
      <dgm:t>
        <a:bodyPr/>
        <a:lstStyle/>
        <a:p>
          <a:r>
            <a:rPr lang="en-US" dirty="0"/>
            <a:t>4</a:t>
          </a:r>
          <a:r>
            <a:rPr lang="en-US" baseline="30000" dirty="0"/>
            <a:t>th</a:t>
          </a:r>
          <a:r>
            <a:rPr lang="en-US" dirty="0"/>
            <a:t> leading cause of death for </a:t>
          </a:r>
        </a:p>
      </dgm:t>
    </dgm:pt>
    <dgm:pt modelId="{D5C85214-C7DA-4855-855E-4D9AE9C17C3A}" type="parTrans" cxnId="{DE3AF88A-979D-4E83-ACFB-BE4A09E9C16B}">
      <dgm:prSet/>
      <dgm:spPr/>
      <dgm:t>
        <a:bodyPr/>
        <a:lstStyle/>
        <a:p>
          <a:endParaRPr lang="en-US"/>
        </a:p>
      </dgm:t>
    </dgm:pt>
    <dgm:pt modelId="{4E00F2DF-17CF-4F9D-9736-9D4DDA1DC893}" type="sibTrans" cxnId="{DE3AF88A-979D-4E83-ACFB-BE4A09E9C16B}">
      <dgm:prSet/>
      <dgm:spPr/>
      <dgm:t>
        <a:bodyPr/>
        <a:lstStyle/>
        <a:p>
          <a:endParaRPr lang="en-US"/>
        </a:p>
      </dgm:t>
    </dgm:pt>
    <dgm:pt modelId="{343131DF-4906-4815-986C-8043E608DA9A}">
      <dgm:prSet/>
      <dgm:spPr/>
      <dgm:t>
        <a:bodyPr/>
        <a:lstStyle/>
        <a:p>
          <a:r>
            <a:rPr lang="en-US" dirty="0"/>
            <a:t>35- to 54-year olds </a:t>
          </a:r>
        </a:p>
      </dgm:t>
    </dgm:pt>
    <dgm:pt modelId="{B1DE4D51-76F7-41ED-AE24-448FDF02D721}" type="parTrans" cxnId="{A22D3D72-5974-449E-A38A-915A83EA528A}">
      <dgm:prSet/>
      <dgm:spPr/>
      <dgm:t>
        <a:bodyPr/>
        <a:lstStyle/>
        <a:p>
          <a:endParaRPr lang="en-US"/>
        </a:p>
      </dgm:t>
    </dgm:pt>
    <dgm:pt modelId="{408D334E-1C4D-455C-84BB-B923EE5BC52D}" type="sibTrans" cxnId="{A22D3D72-5974-449E-A38A-915A83EA528A}">
      <dgm:prSet/>
      <dgm:spPr/>
      <dgm:t>
        <a:bodyPr/>
        <a:lstStyle/>
        <a:p>
          <a:endParaRPr lang="en-US"/>
        </a:p>
      </dgm:t>
    </dgm:pt>
    <dgm:pt modelId="{27E94A50-78EF-4529-A069-6B9AAF12BD86}">
      <dgm:prSet/>
      <dgm:spPr/>
      <dgm:t>
        <a:bodyPr/>
        <a:lstStyle/>
        <a:p>
          <a:r>
            <a:rPr lang="en-US" dirty="0"/>
            <a:t>The age-adjusted suicide rate from 1999 through 2017 has increased 33%.</a:t>
          </a:r>
        </a:p>
      </dgm:t>
    </dgm:pt>
    <dgm:pt modelId="{CF9D27A3-9E11-4DAE-8761-176BFA1EAD65}" type="parTrans" cxnId="{134B2B3B-0EBE-4D14-9B48-FFFDD8953C12}">
      <dgm:prSet/>
      <dgm:spPr/>
      <dgm:t>
        <a:bodyPr/>
        <a:lstStyle/>
        <a:p>
          <a:endParaRPr lang="en-US"/>
        </a:p>
      </dgm:t>
    </dgm:pt>
    <dgm:pt modelId="{4AF90C4D-F4BD-4F74-8851-4F3B9B07DEF8}" type="sibTrans" cxnId="{134B2B3B-0EBE-4D14-9B48-FFFDD8953C12}">
      <dgm:prSet/>
      <dgm:spPr/>
      <dgm:t>
        <a:bodyPr/>
        <a:lstStyle/>
        <a:p>
          <a:endParaRPr lang="en-US"/>
        </a:p>
      </dgm:t>
    </dgm:pt>
    <dgm:pt modelId="{5FD044D1-5000-2A41-B7A8-F5C7F1D381C1}" type="pres">
      <dgm:prSet presAssocID="{CF8BBCC8-6E9E-4112-B1B2-4B905D003B7D}" presName="linear" presStyleCnt="0">
        <dgm:presLayoutVars>
          <dgm:animLvl val="lvl"/>
          <dgm:resizeHandles val="exact"/>
        </dgm:presLayoutVars>
      </dgm:prSet>
      <dgm:spPr/>
    </dgm:pt>
    <dgm:pt modelId="{C48BF39F-495B-DF44-A4D7-DAD3FD777290}" type="pres">
      <dgm:prSet presAssocID="{58BBA203-17BB-47A2-949B-B7E553D66BD2}" presName="parentText" presStyleLbl="node1" presStyleIdx="0" presStyleCnt="4">
        <dgm:presLayoutVars>
          <dgm:chMax val="0"/>
          <dgm:bulletEnabled val="1"/>
        </dgm:presLayoutVars>
      </dgm:prSet>
      <dgm:spPr/>
    </dgm:pt>
    <dgm:pt modelId="{2941EED4-E6F9-634B-8276-0E68520D8C9D}" type="pres">
      <dgm:prSet presAssocID="{EFDDBA4E-F61B-4A30-B209-458AAA2F90D5}" presName="spacer" presStyleCnt="0"/>
      <dgm:spPr/>
    </dgm:pt>
    <dgm:pt modelId="{17237B5E-A7D5-704B-8EDE-203383827196}" type="pres">
      <dgm:prSet presAssocID="{A4B1A028-1D3E-47B3-9A4C-09341BAA0C1F}" presName="parentText" presStyleLbl="node1" presStyleIdx="1" presStyleCnt="4">
        <dgm:presLayoutVars>
          <dgm:chMax val="0"/>
          <dgm:bulletEnabled val="1"/>
        </dgm:presLayoutVars>
      </dgm:prSet>
      <dgm:spPr/>
    </dgm:pt>
    <dgm:pt modelId="{E59D43BE-49E8-9C47-90C6-EFC0C8520D5D}" type="pres">
      <dgm:prSet presAssocID="{A4B1A028-1D3E-47B3-9A4C-09341BAA0C1F}" presName="childText" presStyleLbl="revTx" presStyleIdx="0" presStyleCnt="2">
        <dgm:presLayoutVars>
          <dgm:bulletEnabled val="1"/>
        </dgm:presLayoutVars>
      </dgm:prSet>
      <dgm:spPr/>
    </dgm:pt>
    <dgm:pt modelId="{C4326C97-F2AB-8541-8129-D8CF527EC3FC}" type="pres">
      <dgm:prSet presAssocID="{9EEB444A-7A5E-43D6-AE37-20FDB8833E4F}" presName="parentText" presStyleLbl="node1" presStyleIdx="2" presStyleCnt="4">
        <dgm:presLayoutVars>
          <dgm:chMax val="0"/>
          <dgm:bulletEnabled val="1"/>
        </dgm:presLayoutVars>
      </dgm:prSet>
      <dgm:spPr/>
    </dgm:pt>
    <dgm:pt modelId="{86CF8B95-512D-6443-B834-7E16473E7CEF}" type="pres">
      <dgm:prSet presAssocID="{9EEB444A-7A5E-43D6-AE37-20FDB8833E4F}" presName="childText" presStyleLbl="revTx" presStyleIdx="1" presStyleCnt="2">
        <dgm:presLayoutVars>
          <dgm:bulletEnabled val="1"/>
        </dgm:presLayoutVars>
      </dgm:prSet>
      <dgm:spPr/>
    </dgm:pt>
    <dgm:pt modelId="{3D95FEE5-EF06-0444-AB66-8F8225D7AD06}" type="pres">
      <dgm:prSet presAssocID="{27E94A50-78EF-4529-A069-6B9AAF12BD86}" presName="parentText" presStyleLbl="node1" presStyleIdx="3" presStyleCnt="4">
        <dgm:presLayoutVars>
          <dgm:chMax val="0"/>
          <dgm:bulletEnabled val="1"/>
        </dgm:presLayoutVars>
      </dgm:prSet>
      <dgm:spPr/>
    </dgm:pt>
  </dgm:ptLst>
  <dgm:cxnLst>
    <dgm:cxn modelId="{A9F75735-1E1D-6E49-9405-F67AB57EA10C}" type="presOf" srcId="{A4B1A028-1D3E-47B3-9A4C-09341BAA0C1F}" destId="{17237B5E-A7D5-704B-8EDE-203383827196}" srcOrd="0" destOrd="0" presId="urn:microsoft.com/office/officeart/2005/8/layout/vList2"/>
    <dgm:cxn modelId="{134B2B3B-0EBE-4D14-9B48-FFFDD8953C12}" srcId="{CF8BBCC8-6E9E-4112-B1B2-4B905D003B7D}" destId="{27E94A50-78EF-4529-A069-6B9AAF12BD86}" srcOrd="3" destOrd="0" parTransId="{CF9D27A3-9E11-4DAE-8761-176BFA1EAD65}" sibTransId="{4AF90C4D-F4BD-4F74-8851-4F3B9B07DEF8}"/>
    <dgm:cxn modelId="{0B02FA41-E6C3-8E4F-83A0-5C4DA7A5F581}" type="presOf" srcId="{9EEB444A-7A5E-43D6-AE37-20FDB8833E4F}" destId="{C4326C97-F2AB-8541-8129-D8CF527EC3FC}" srcOrd="0" destOrd="0" presId="urn:microsoft.com/office/officeart/2005/8/layout/vList2"/>
    <dgm:cxn modelId="{0E986142-EE3B-4A94-A745-4FAE73B26A09}" srcId="{CF8BBCC8-6E9E-4112-B1B2-4B905D003B7D}" destId="{58BBA203-17BB-47A2-949B-B7E553D66BD2}" srcOrd="0" destOrd="0" parTransId="{9C7E0AF3-9E6F-4967-AB60-894F502071B4}" sibTransId="{EFDDBA4E-F61B-4A30-B209-458AAA2F90D5}"/>
    <dgm:cxn modelId="{49BF056F-5939-E141-9CCA-FE606F0BA0D2}" type="presOf" srcId="{CF8BBCC8-6E9E-4112-B1B2-4B905D003B7D}" destId="{5FD044D1-5000-2A41-B7A8-F5C7F1D381C1}" srcOrd="0" destOrd="0" presId="urn:microsoft.com/office/officeart/2005/8/layout/vList2"/>
    <dgm:cxn modelId="{A22D3D72-5974-449E-A38A-915A83EA528A}" srcId="{9EEB444A-7A5E-43D6-AE37-20FDB8833E4F}" destId="{343131DF-4906-4815-986C-8043E608DA9A}" srcOrd="0" destOrd="0" parTransId="{B1DE4D51-76F7-41ED-AE24-448FDF02D721}" sibTransId="{408D334E-1C4D-455C-84BB-B923EE5BC52D}"/>
    <dgm:cxn modelId="{DE3AF88A-979D-4E83-ACFB-BE4A09E9C16B}" srcId="{CF8BBCC8-6E9E-4112-B1B2-4B905D003B7D}" destId="{9EEB444A-7A5E-43D6-AE37-20FDB8833E4F}" srcOrd="2" destOrd="0" parTransId="{D5C85214-C7DA-4855-855E-4D9AE9C17C3A}" sibTransId="{4E00F2DF-17CF-4F9D-9736-9D4DDA1DC893}"/>
    <dgm:cxn modelId="{A02890A7-F25D-A148-AF8A-407F2D67EDD3}" type="presOf" srcId="{58BBA203-17BB-47A2-949B-B7E553D66BD2}" destId="{C48BF39F-495B-DF44-A4D7-DAD3FD777290}" srcOrd="0" destOrd="0" presId="urn:microsoft.com/office/officeart/2005/8/layout/vList2"/>
    <dgm:cxn modelId="{94FC61B9-AF4E-4A7A-A9EF-C1B9E3A49381}" srcId="{CF8BBCC8-6E9E-4112-B1B2-4B905D003B7D}" destId="{A4B1A028-1D3E-47B3-9A4C-09341BAA0C1F}" srcOrd="1" destOrd="0" parTransId="{2A0D75AE-D766-4483-B248-4F872BE857D2}" sibTransId="{73DB755D-CF0D-4DB2-ACE5-31A0CCEEE3EE}"/>
    <dgm:cxn modelId="{EBB6BCC4-BB95-4D08-9173-EC776B0EC88E}" srcId="{A4B1A028-1D3E-47B3-9A4C-09341BAA0C1F}" destId="{5D889E74-FD27-4217-8A3A-8A5E909FE7F3}" srcOrd="0" destOrd="0" parTransId="{1E4DE979-F562-4E29-88C0-44F2C9AECE92}" sibTransId="{EC31AFE7-2B59-4AE5-874E-22C03A39AAFD}"/>
    <dgm:cxn modelId="{AE30F4C8-7868-AF40-BE84-65CA9FF86060}" type="presOf" srcId="{27E94A50-78EF-4529-A069-6B9AAF12BD86}" destId="{3D95FEE5-EF06-0444-AB66-8F8225D7AD06}" srcOrd="0" destOrd="0" presId="urn:microsoft.com/office/officeart/2005/8/layout/vList2"/>
    <dgm:cxn modelId="{41D9D7D0-3443-1444-B882-C2CDFAA0F8D9}" type="presOf" srcId="{5D889E74-FD27-4217-8A3A-8A5E909FE7F3}" destId="{E59D43BE-49E8-9C47-90C6-EFC0C8520D5D}" srcOrd="0" destOrd="0" presId="urn:microsoft.com/office/officeart/2005/8/layout/vList2"/>
    <dgm:cxn modelId="{9DABF8F7-6D6E-8F4F-B69D-47EAE22CDAAC}" type="presOf" srcId="{343131DF-4906-4815-986C-8043E608DA9A}" destId="{86CF8B95-512D-6443-B834-7E16473E7CEF}" srcOrd="0" destOrd="0" presId="urn:microsoft.com/office/officeart/2005/8/layout/vList2"/>
    <dgm:cxn modelId="{E721249B-31AF-C348-BC2B-E0ED216C37C7}" type="presParOf" srcId="{5FD044D1-5000-2A41-B7A8-F5C7F1D381C1}" destId="{C48BF39F-495B-DF44-A4D7-DAD3FD777290}" srcOrd="0" destOrd="0" presId="urn:microsoft.com/office/officeart/2005/8/layout/vList2"/>
    <dgm:cxn modelId="{2AEA1FBF-2001-4243-9D50-ACA96AFC465D}" type="presParOf" srcId="{5FD044D1-5000-2A41-B7A8-F5C7F1D381C1}" destId="{2941EED4-E6F9-634B-8276-0E68520D8C9D}" srcOrd="1" destOrd="0" presId="urn:microsoft.com/office/officeart/2005/8/layout/vList2"/>
    <dgm:cxn modelId="{5F3975E9-B122-F046-8B25-1D1327432372}" type="presParOf" srcId="{5FD044D1-5000-2A41-B7A8-F5C7F1D381C1}" destId="{17237B5E-A7D5-704B-8EDE-203383827196}" srcOrd="2" destOrd="0" presId="urn:microsoft.com/office/officeart/2005/8/layout/vList2"/>
    <dgm:cxn modelId="{BE1B4014-48B2-1542-A7DD-5D5F46E6DCF6}" type="presParOf" srcId="{5FD044D1-5000-2A41-B7A8-F5C7F1D381C1}" destId="{E59D43BE-49E8-9C47-90C6-EFC0C8520D5D}" srcOrd="3" destOrd="0" presId="urn:microsoft.com/office/officeart/2005/8/layout/vList2"/>
    <dgm:cxn modelId="{970F8589-77AA-944C-AE67-4ADC23DCB5B0}" type="presParOf" srcId="{5FD044D1-5000-2A41-B7A8-F5C7F1D381C1}" destId="{C4326C97-F2AB-8541-8129-D8CF527EC3FC}" srcOrd="4" destOrd="0" presId="urn:microsoft.com/office/officeart/2005/8/layout/vList2"/>
    <dgm:cxn modelId="{9DCE873D-6304-284B-A386-BF5E1E74AD08}" type="presParOf" srcId="{5FD044D1-5000-2A41-B7A8-F5C7F1D381C1}" destId="{86CF8B95-512D-6443-B834-7E16473E7CEF}" srcOrd="5" destOrd="0" presId="urn:microsoft.com/office/officeart/2005/8/layout/vList2"/>
    <dgm:cxn modelId="{3EFE02D4-4494-B940-B22C-C65421FE654D}" type="presParOf" srcId="{5FD044D1-5000-2A41-B7A8-F5C7F1D381C1}" destId="{3D95FEE5-EF06-0444-AB66-8F8225D7AD0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A1812D-8A1A-49AF-A23C-353F4B29A52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A4F50B60-7B63-46F5-8D7A-E8B32526F74C}">
      <dgm:prSet/>
      <dgm:spPr/>
      <dgm:t>
        <a:bodyPr/>
        <a:lstStyle/>
        <a:p>
          <a:r>
            <a:rPr lang="en-US" dirty="0"/>
            <a:t>Elderly attempt suicide less often but have a higher completion rate because their methods are more lethal</a:t>
          </a:r>
        </a:p>
      </dgm:t>
    </dgm:pt>
    <dgm:pt modelId="{E745C6A1-9C47-4959-92BA-271329E5F5BF}" type="parTrans" cxnId="{1C67FD77-FC23-498E-8AB0-2EC772A386C1}">
      <dgm:prSet/>
      <dgm:spPr/>
      <dgm:t>
        <a:bodyPr/>
        <a:lstStyle/>
        <a:p>
          <a:endParaRPr lang="en-US"/>
        </a:p>
      </dgm:t>
    </dgm:pt>
    <dgm:pt modelId="{06C7ED74-E273-4F8F-9408-5CDCBA1BD89A}" type="sibTrans" cxnId="{1C67FD77-FC23-498E-8AB0-2EC772A386C1}">
      <dgm:prSet/>
      <dgm:spPr/>
      <dgm:t>
        <a:bodyPr/>
        <a:lstStyle/>
        <a:p>
          <a:endParaRPr lang="en-US"/>
        </a:p>
      </dgm:t>
    </dgm:pt>
    <dgm:pt modelId="{527737AE-098A-4E81-BB64-8A5A06262579}">
      <dgm:prSet/>
      <dgm:spPr/>
      <dgm:t>
        <a:bodyPr/>
        <a:lstStyle/>
        <a:p>
          <a:r>
            <a:rPr lang="en-US" dirty="0"/>
            <a:t>Men may lose status, influence, contact with fellow workers after retirement </a:t>
          </a:r>
        </a:p>
      </dgm:t>
    </dgm:pt>
    <dgm:pt modelId="{B29EC6B6-EADA-4151-8C1B-9D98733AB11C}" type="parTrans" cxnId="{9191EF53-BF5C-4B51-A877-3C4A0B531F01}">
      <dgm:prSet/>
      <dgm:spPr/>
      <dgm:t>
        <a:bodyPr/>
        <a:lstStyle/>
        <a:p>
          <a:endParaRPr lang="en-US"/>
        </a:p>
      </dgm:t>
    </dgm:pt>
    <dgm:pt modelId="{9B27FF33-A1BF-411E-9FC1-6282175A12C9}" type="sibTrans" cxnId="{9191EF53-BF5C-4B51-A877-3C4A0B531F01}">
      <dgm:prSet/>
      <dgm:spPr/>
      <dgm:t>
        <a:bodyPr/>
        <a:lstStyle/>
        <a:p>
          <a:endParaRPr lang="en-US"/>
        </a:p>
      </dgm:t>
    </dgm:pt>
    <dgm:pt modelId="{18ACCB5C-677D-4F58-A0DD-57825FB72E6C}">
      <dgm:prSet/>
      <dgm:spPr/>
      <dgm:t>
        <a:bodyPr/>
        <a:lstStyle/>
        <a:p>
          <a:r>
            <a:rPr lang="en-US" dirty="0"/>
            <a:t>Treatable depression accounts for up to70% of late life suicides</a:t>
          </a:r>
        </a:p>
      </dgm:t>
    </dgm:pt>
    <dgm:pt modelId="{35C2ACFA-6C4C-49BC-AAC5-01D6BA1285FA}" type="parTrans" cxnId="{5DD412C3-CDAA-4E60-9FB4-AA386E9014B2}">
      <dgm:prSet/>
      <dgm:spPr/>
      <dgm:t>
        <a:bodyPr/>
        <a:lstStyle/>
        <a:p>
          <a:endParaRPr lang="en-US"/>
        </a:p>
      </dgm:t>
    </dgm:pt>
    <dgm:pt modelId="{12C94991-47F3-45E2-8389-F603ABE0DA64}" type="sibTrans" cxnId="{5DD412C3-CDAA-4E60-9FB4-AA386E9014B2}">
      <dgm:prSet/>
      <dgm:spPr/>
      <dgm:t>
        <a:bodyPr/>
        <a:lstStyle/>
        <a:p>
          <a:endParaRPr lang="en-US"/>
        </a:p>
      </dgm:t>
    </dgm:pt>
    <dgm:pt modelId="{4759A5C2-FF0C-48C8-B8D3-85480158BF75}">
      <dgm:prSet/>
      <dgm:spPr/>
      <dgm:t>
        <a:bodyPr/>
        <a:lstStyle/>
        <a:p>
          <a:r>
            <a:rPr lang="en-US" dirty="0"/>
            <a:t>May have feelings of hopelessness, uselessness, despair</a:t>
          </a:r>
        </a:p>
      </dgm:t>
    </dgm:pt>
    <dgm:pt modelId="{D88008F5-B364-4490-9422-4DC07F422614}" type="parTrans" cxnId="{9E627E69-C459-4A56-9077-BFDB926EFF70}">
      <dgm:prSet/>
      <dgm:spPr/>
      <dgm:t>
        <a:bodyPr/>
        <a:lstStyle/>
        <a:p>
          <a:endParaRPr lang="en-US"/>
        </a:p>
      </dgm:t>
    </dgm:pt>
    <dgm:pt modelId="{2C9FE362-597E-4258-9319-C1C50CA440D3}" type="sibTrans" cxnId="{9E627E69-C459-4A56-9077-BFDB926EFF70}">
      <dgm:prSet/>
      <dgm:spPr/>
      <dgm:t>
        <a:bodyPr/>
        <a:lstStyle/>
        <a:p>
          <a:endParaRPr lang="en-US"/>
        </a:p>
      </dgm:t>
    </dgm:pt>
    <dgm:pt modelId="{0C64E7EE-E225-4E6D-89AC-4FA371099F82}">
      <dgm:prSet/>
      <dgm:spPr/>
      <dgm:t>
        <a:bodyPr/>
        <a:lstStyle/>
        <a:p>
          <a:r>
            <a:rPr lang="en-US" dirty="0"/>
            <a:t>Final act of control when independence at risk</a:t>
          </a:r>
        </a:p>
      </dgm:t>
    </dgm:pt>
    <dgm:pt modelId="{41C5A63A-388F-462B-A54E-22F66FFF5BB7}" type="parTrans" cxnId="{4C8AFAC1-7385-451D-81A2-4AFE17574C24}">
      <dgm:prSet/>
      <dgm:spPr/>
      <dgm:t>
        <a:bodyPr/>
        <a:lstStyle/>
        <a:p>
          <a:endParaRPr lang="en-US"/>
        </a:p>
      </dgm:t>
    </dgm:pt>
    <dgm:pt modelId="{A3384D08-8952-488E-AA7A-D92A76682F6A}" type="sibTrans" cxnId="{4C8AFAC1-7385-451D-81A2-4AFE17574C24}">
      <dgm:prSet/>
      <dgm:spPr/>
      <dgm:t>
        <a:bodyPr/>
        <a:lstStyle/>
        <a:p>
          <a:endParaRPr lang="en-US"/>
        </a:p>
      </dgm:t>
    </dgm:pt>
    <dgm:pt modelId="{8ECB92B0-C987-D740-A198-8E08218F85BD}" type="pres">
      <dgm:prSet presAssocID="{C5A1812D-8A1A-49AF-A23C-353F4B29A52D}" presName="linear" presStyleCnt="0">
        <dgm:presLayoutVars>
          <dgm:animLvl val="lvl"/>
          <dgm:resizeHandles val="exact"/>
        </dgm:presLayoutVars>
      </dgm:prSet>
      <dgm:spPr/>
    </dgm:pt>
    <dgm:pt modelId="{9B3F20C9-21F6-A64D-9E08-8F1E53A8CE83}" type="pres">
      <dgm:prSet presAssocID="{A4F50B60-7B63-46F5-8D7A-E8B32526F74C}" presName="parentText" presStyleLbl="node1" presStyleIdx="0" presStyleCnt="5">
        <dgm:presLayoutVars>
          <dgm:chMax val="0"/>
          <dgm:bulletEnabled val="1"/>
        </dgm:presLayoutVars>
      </dgm:prSet>
      <dgm:spPr/>
    </dgm:pt>
    <dgm:pt modelId="{562C13D6-3AE1-CD4F-8959-4FCD269E9A4B}" type="pres">
      <dgm:prSet presAssocID="{06C7ED74-E273-4F8F-9408-5CDCBA1BD89A}" presName="spacer" presStyleCnt="0"/>
      <dgm:spPr/>
    </dgm:pt>
    <dgm:pt modelId="{9EA7A886-CAD8-DA48-9188-82DA1E668A38}" type="pres">
      <dgm:prSet presAssocID="{527737AE-098A-4E81-BB64-8A5A06262579}" presName="parentText" presStyleLbl="node1" presStyleIdx="1" presStyleCnt="5">
        <dgm:presLayoutVars>
          <dgm:chMax val="0"/>
          <dgm:bulletEnabled val="1"/>
        </dgm:presLayoutVars>
      </dgm:prSet>
      <dgm:spPr/>
    </dgm:pt>
    <dgm:pt modelId="{29CE0AC1-6363-5E43-A890-BFD1B6822CBF}" type="pres">
      <dgm:prSet presAssocID="{9B27FF33-A1BF-411E-9FC1-6282175A12C9}" presName="spacer" presStyleCnt="0"/>
      <dgm:spPr/>
    </dgm:pt>
    <dgm:pt modelId="{AC116469-D869-5A47-9D08-E105153878E1}" type="pres">
      <dgm:prSet presAssocID="{18ACCB5C-677D-4F58-A0DD-57825FB72E6C}" presName="parentText" presStyleLbl="node1" presStyleIdx="2" presStyleCnt="5">
        <dgm:presLayoutVars>
          <dgm:chMax val="0"/>
          <dgm:bulletEnabled val="1"/>
        </dgm:presLayoutVars>
      </dgm:prSet>
      <dgm:spPr/>
    </dgm:pt>
    <dgm:pt modelId="{7674F3ED-12C0-5D40-AEE0-6508556F9330}" type="pres">
      <dgm:prSet presAssocID="{12C94991-47F3-45E2-8389-F603ABE0DA64}" presName="spacer" presStyleCnt="0"/>
      <dgm:spPr/>
    </dgm:pt>
    <dgm:pt modelId="{E41A2462-9506-B84E-99F6-D093BDA63299}" type="pres">
      <dgm:prSet presAssocID="{4759A5C2-FF0C-48C8-B8D3-85480158BF75}" presName="parentText" presStyleLbl="node1" presStyleIdx="3" presStyleCnt="5">
        <dgm:presLayoutVars>
          <dgm:chMax val="0"/>
          <dgm:bulletEnabled val="1"/>
        </dgm:presLayoutVars>
      </dgm:prSet>
      <dgm:spPr/>
    </dgm:pt>
    <dgm:pt modelId="{6410C129-5B29-C34A-A725-25878818F443}" type="pres">
      <dgm:prSet presAssocID="{2C9FE362-597E-4258-9319-C1C50CA440D3}" presName="spacer" presStyleCnt="0"/>
      <dgm:spPr/>
    </dgm:pt>
    <dgm:pt modelId="{BAF90362-0A2D-5342-AA92-D040890D5E85}" type="pres">
      <dgm:prSet presAssocID="{0C64E7EE-E225-4E6D-89AC-4FA371099F82}" presName="parentText" presStyleLbl="node1" presStyleIdx="4" presStyleCnt="5">
        <dgm:presLayoutVars>
          <dgm:chMax val="0"/>
          <dgm:bulletEnabled val="1"/>
        </dgm:presLayoutVars>
      </dgm:prSet>
      <dgm:spPr/>
    </dgm:pt>
  </dgm:ptLst>
  <dgm:cxnLst>
    <dgm:cxn modelId="{CD25E920-0FC3-0642-9479-8654965433F2}" type="presOf" srcId="{527737AE-098A-4E81-BB64-8A5A06262579}" destId="{9EA7A886-CAD8-DA48-9188-82DA1E668A38}" srcOrd="0" destOrd="0" presId="urn:microsoft.com/office/officeart/2005/8/layout/vList2"/>
    <dgm:cxn modelId="{FD17D624-E318-EB48-BCF2-A8361D7506BF}" type="presOf" srcId="{0C64E7EE-E225-4E6D-89AC-4FA371099F82}" destId="{BAF90362-0A2D-5342-AA92-D040890D5E85}" srcOrd="0" destOrd="0" presId="urn:microsoft.com/office/officeart/2005/8/layout/vList2"/>
    <dgm:cxn modelId="{9191EF53-BF5C-4B51-A877-3C4A0B531F01}" srcId="{C5A1812D-8A1A-49AF-A23C-353F4B29A52D}" destId="{527737AE-098A-4E81-BB64-8A5A06262579}" srcOrd="1" destOrd="0" parTransId="{B29EC6B6-EADA-4151-8C1B-9D98733AB11C}" sibTransId="{9B27FF33-A1BF-411E-9FC1-6282175A12C9}"/>
    <dgm:cxn modelId="{9E627E69-C459-4A56-9077-BFDB926EFF70}" srcId="{C5A1812D-8A1A-49AF-A23C-353F4B29A52D}" destId="{4759A5C2-FF0C-48C8-B8D3-85480158BF75}" srcOrd="3" destOrd="0" parTransId="{D88008F5-B364-4490-9422-4DC07F422614}" sibTransId="{2C9FE362-597E-4258-9319-C1C50CA440D3}"/>
    <dgm:cxn modelId="{1C67FD77-FC23-498E-8AB0-2EC772A386C1}" srcId="{C5A1812D-8A1A-49AF-A23C-353F4B29A52D}" destId="{A4F50B60-7B63-46F5-8D7A-E8B32526F74C}" srcOrd="0" destOrd="0" parTransId="{E745C6A1-9C47-4959-92BA-271329E5F5BF}" sibTransId="{06C7ED74-E273-4F8F-9408-5CDCBA1BD89A}"/>
    <dgm:cxn modelId="{2DDC0BAB-2EC1-3C4B-83C7-ABBC64A812C1}" type="presOf" srcId="{C5A1812D-8A1A-49AF-A23C-353F4B29A52D}" destId="{8ECB92B0-C987-D740-A198-8E08218F85BD}" srcOrd="0" destOrd="0" presId="urn:microsoft.com/office/officeart/2005/8/layout/vList2"/>
    <dgm:cxn modelId="{F896C4B4-CE9B-A54A-9BAF-448BBC329F48}" type="presOf" srcId="{A4F50B60-7B63-46F5-8D7A-E8B32526F74C}" destId="{9B3F20C9-21F6-A64D-9E08-8F1E53A8CE83}" srcOrd="0" destOrd="0" presId="urn:microsoft.com/office/officeart/2005/8/layout/vList2"/>
    <dgm:cxn modelId="{C1F50FBE-F60F-A642-AB6C-82126A7AA68B}" type="presOf" srcId="{18ACCB5C-677D-4F58-A0DD-57825FB72E6C}" destId="{AC116469-D869-5A47-9D08-E105153878E1}" srcOrd="0" destOrd="0" presId="urn:microsoft.com/office/officeart/2005/8/layout/vList2"/>
    <dgm:cxn modelId="{4C8AFAC1-7385-451D-81A2-4AFE17574C24}" srcId="{C5A1812D-8A1A-49AF-A23C-353F4B29A52D}" destId="{0C64E7EE-E225-4E6D-89AC-4FA371099F82}" srcOrd="4" destOrd="0" parTransId="{41C5A63A-388F-462B-A54E-22F66FFF5BB7}" sibTransId="{A3384D08-8952-488E-AA7A-D92A76682F6A}"/>
    <dgm:cxn modelId="{5DD412C3-CDAA-4E60-9FB4-AA386E9014B2}" srcId="{C5A1812D-8A1A-49AF-A23C-353F4B29A52D}" destId="{18ACCB5C-677D-4F58-A0DD-57825FB72E6C}" srcOrd="2" destOrd="0" parTransId="{35C2ACFA-6C4C-49BC-AAC5-01D6BA1285FA}" sibTransId="{12C94991-47F3-45E2-8389-F603ABE0DA64}"/>
    <dgm:cxn modelId="{EECEF8E8-F2E6-3748-8B99-51DD29222FD6}" type="presOf" srcId="{4759A5C2-FF0C-48C8-B8D3-85480158BF75}" destId="{E41A2462-9506-B84E-99F6-D093BDA63299}" srcOrd="0" destOrd="0" presId="urn:microsoft.com/office/officeart/2005/8/layout/vList2"/>
    <dgm:cxn modelId="{63C4218F-371F-4441-8210-D878839DF1AA}" type="presParOf" srcId="{8ECB92B0-C987-D740-A198-8E08218F85BD}" destId="{9B3F20C9-21F6-A64D-9E08-8F1E53A8CE83}" srcOrd="0" destOrd="0" presId="urn:microsoft.com/office/officeart/2005/8/layout/vList2"/>
    <dgm:cxn modelId="{42DE05D1-9020-C84E-BA4A-B16AAB87C881}" type="presParOf" srcId="{8ECB92B0-C987-D740-A198-8E08218F85BD}" destId="{562C13D6-3AE1-CD4F-8959-4FCD269E9A4B}" srcOrd="1" destOrd="0" presId="urn:microsoft.com/office/officeart/2005/8/layout/vList2"/>
    <dgm:cxn modelId="{CAD2BF1D-0331-664F-8B6B-4AACD238B36F}" type="presParOf" srcId="{8ECB92B0-C987-D740-A198-8E08218F85BD}" destId="{9EA7A886-CAD8-DA48-9188-82DA1E668A38}" srcOrd="2" destOrd="0" presId="urn:microsoft.com/office/officeart/2005/8/layout/vList2"/>
    <dgm:cxn modelId="{65A6BB71-E80B-3B46-A495-F5A6AC214975}" type="presParOf" srcId="{8ECB92B0-C987-D740-A198-8E08218F85BD}" destId="{29CE0AC1-6363-5E43-A890-BFD1B6822CBF}" srcOrd="3" destOrd="0" presId="urn:microsoft.com/office/officeart/2005/8/layout/vList2"/>
    <dgm:cxn modelId="{79FF763B-A1AB-2C44-93D6-F1ABDA0A23E6}" type="presParOf" srcId="{8ECB92B0-C987-D740-A198-8E08218F85BD}" destId="{AC116469-D869-5A47-9D08-E105153878E1}" srcOrd="4" destOrd="0" presId="urn:microsoft.com/office/officeart/2005/8/layout/vList2"/>
    <dgm:cxn modelId="{66B1CCDD-591E-6A4B-9302-1A59C264D8CF}" type="presParOf" srcId="{8ECB92B0-C987-D740-A198-8E08218F85BD}" destId="{7674F3ED-12C0-5D40-AEE0-6508556F9330}" srcOrd="5" destOrd="0" presId="urn:microsoft.com/office/officeart/2005/8/layout/vList2"/>
    <dgm:cxn modelId="{926415E3-DC16-EA4A-B10F-15569B2E74E5}" type="presParOf" srcId="{8ECB92B0-C987-D740-A198-8E08218F85BD}" destId="{E41A2462-9506-B84E-99F6-D093BDA63299}" srcOrd="6" destOrd="0" presId="urn:microsoft.com/office/officeart/2005/8/layout/vList2"/>
    <dgm:cxn modelId="{1DED9833-7C67-1C46-8F32-6A789D0DB330}" type="presParOf" srcId="{8ECB92B0-C987-D740-A198-8E08218F85BD}" destId="{6410C129-5B29-C34A-A725-25878818F443}" srcOrd="7" destOrd="0" presId="urn:microsoft.com/office/officeart/2005/8/layout/vList2"/>
    <dgm:cxn modelId="{5B21D011-DC23-9F4C-B181-13FB469B02D2}" type="presParOf" srcId="{8ECB92B0-C987-D740-A198-8E08218F85BD}" destId="{BAF90362-0A2D-5342-AA92-D040890D5E8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14EFD6-13AE-45E5-9C27-723DEB5C984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5F44571-AD80-4CFB-91F0-F2D15EC6444C}">
      <dgm:prSet/>
      <dgm:spPr/>
      <dgm:t>
        <a:bodyPr/>
        <a:lstStyle/>
        <a:p>
          <a:r>
            <a:rPr lang="en-US" dirty="0"/>
            <a:t>46% of those who die by suicide have a diagnosed mental illness </a:t>
          </a:r>
        </a:p>
      </dgm:t>
    </dgm:pt>
    <dgm:pt modelId="{0F98F1FE-4252-4E2E-B3BD-540CAAAEF22D}" type="parTrans" cxnId="{A29A1458-5EE8-4AC2-B0F7-3E71A82A7089}">
      <dgm:prSet/>
      <dgm:spPr/>
      <dgm:t>
        <a:bodyPr/>
        <a:lstStyle/>
        <a:p>
          <a:endParaRPr lang="en-US"/>
        </a:p>
      </dgm:t>
    </dgm:pt>
    <dgm:pt modelId="{C7E0C133-BEAA-4E91-9E9D-CE9EFEDE97D8}" type="sibTrans" cxnId="{A29A1458-5EE8-4AC2-B0F7-3E71A82A7089}">
      <dgm:prSet/>
      <dgm:spPr/>
      <dgm:t>
        <a:bodyPr/>
        <a:lstStyle/>
        <a:p>
          <a:endParaRPr lang="en-US"/>
        </a:p>
      </dgm:t>
    </dgm:pt>
    <dgm:pt modelId="{8DD0403E-8A68-4A6F-AE7D-269F8E132374}">
      <dgm:prSet/>
      <dgm:spPr/>
      <dgm:t>
        <a:bodyPr/>
        <a:lstStyle/>
        <a:p>
          <a:r>
            <a:rPr lang="en-US" dirty="0"/>
            <a:t>Any mental health disorder increases risk</a:t>
          </a:r>
        </a:p>
      </dgm:t>
    </dgm:pt>
    <dgm:pt modelId="{07A0A754-6C21-43F5-B5C4-D4861E7CD230}" type="parTrans" cxnId="{94BA26B6-98E9-40AC-81AB-A0456EC0D9DB}">
      <dgm:prSet/>
      <dgm:spPr/>
      <dgm:t>
        <a:bodyPr/>
        <a:lstStyle/>
        <a:p>
          <a:endParaRPr lang="en-US"/>
        </a:p>
      </dgm:t>
    </dgm:pt>
    <dgm:pt modelId="{6EF7EDC6-5127-4B1F-9A30-DC1F930F8F14}" type="sibTrans" cxnId="{94BA26B6-98E9-40AC-81AB-A0456EC0D9DB}">
      <dgm:prSet/>
      <dgm:spPr/>
      <dgm:t>
        <a:bodyPr/>
        <a:lstStyle/>
        <a:p>
          <a:endParaRPr lang="en-US"/>
        </a:p>
      </dgm:t>
    </dgm:pt>
    <dgm:pt modelId="{23589C76-ADE6-49AD-9EBD-E04315FB2192}">
      <dgm:prSet/>
      <dgm:spPr/>
      <dgm:t>
        <a:bodyPr/>
        <a:lstStyle/>
        <a:p>
          <a:r>
            <a:rPr lang="en-US" dirty="0"/>
            <a:t>Depressive disorder (bipolar disorder)</a:t>
          </a:r>
        </a:p>
      </dgm:t>
    </dgm:pt>
    <dgm:pt modelId="{6936C1DA-D369-49A3-AD1D-4A4DCF6661D0}" type="parTrans" cxnId="{03A35A1F-CB91-4743-A7D6-9FD0CDBE1844}">
      <dgm:prSet/>
      <dgm:spPr/>
      <dgm:t>
        <a:bodyPr/>
        <a:lstStyle/>
        <a:p>
          <a:endParaRPr lang="en-US"/>
        </a:p>
      </dgm:t>
    </dgm:pt>
    <dgm:pt modelId="{9A6DEFE7-19D9-47D3-A4A4-E5A2162A04BD}" type="sibTrans" cxnId="{03A35A1F-CB91-4743-A7D6-9FD0CDBE1844}">
      <dgm:prSet/>
      <dgm:spPr/>
      <dgm:t>
        <a:bodyPr/>
        <a:lstStyle/>
        <a:p>
          <a:endParaRPr lang="en-US"/>
        </a:p>
      </dgm:t>
    </dgm:pt>
    <dgm:pt modelId="{A539A968-7A2F-4519-8D64-0BD4F6E9A8CD}">
      <dgm:prSet/>
      <dgm:spPr/>
      <dgm:t>
        <a:bodyPr/>
        <a:lstStyle/>
        <a:p>
          <a:r>
            <a:rPr lang="en-US" dirty="0"/>
            <a:t>Substance use</a:t>
          </a:r>
        </a:p>
      </dgm:t>
    </dgm:pt>
    <dgm:pt modelId="{AF219A27-47AD-48ED-9F3F-6258AF4467FA}" type="parTrans" cxnId="{F2D1B230-702B-42A5-8970-5F60EA8343BF}">
      <dgm:prSet/>
      <dgm:spPr/>
      <dgm:t>
        <a:bodyPr/>
        <a:lstStyle/>
        <a:p>
          <a:endParaRPr lang="en-US"/>
        </a:p>
      </dgm:t>
    </dgm:pt>
    <dgm:pt modelId="{9BC26F47-B1D4-40BB-92D7-6A554407E755}" type="sibTrans" cxnId="{F2D1B230-702B-42A5-8970-5F60EA8343BF}">
      <dgm:prSet/>
      <dgm:spPr/>
      <dgm:t>
        <a:bodyPr/>
        <a:lstStyle/>
        <a:p>
          <a:endParaRPr lang="en-US"/>
        </a:p>
      </dgm:t>
    </dgm:pt>
    <dgm:pt modelId="{798A8DD3-CA99-4801-AD68-CA1DC1A2ECC6}">
      <dgm:prSet/>
      <dgm:spPr/>
      <dgm:t>
        <a:bodyPr/>
        <a:lstStyle/>
        <a:p>
          <a:r>
            <a:rPr lang="en-US" dirty="0"/>
            <a:t>Schizophrenia</a:t>
          </a:r>
        </a:p>
      </dgm:t>
    </dgm:pt>
    <dgm:pt modelId="{18B5E6E6-AC83-4561-88F6-865C7512DDA5}" type="parTrans" cxnId="{EC28D0E1-750E-4441-9154-37E31F1146F3}">
      <dgm:prSet/>
      <dgm:spPr/>
      <dgm:t>
        <a:bodyPr/>
        <a:lstStyle/>
        <a:p>
          <a:endParaRPr lang="en-US"/>
        </a:p>
      </dgm:t>
    </dgm:pt>
    <dgm:pt modelId="{DD7A253E-4C1D-49B7-BBB1-62E7623E7A20}" type="sibTrans" cxnId="{EC28D0E1-750E-4441-9154-37E31F1146F3}">
      <dgm:prSet/>
      <dgm:spPr/>
      <dgm:t>
        <a:bodyPr/>
        <a:lstStyle/>
        <a:p>
          <a:endParaRPr lang="en-US"/>
        </a:p>
      </dgm:t>
    </dgm:pt>
    <dgm:pt modelId="{71F1D97D-4077-47C7-AA74-8EB27A115A63}">
      <dgm:prSet/>
      <dgm:spPr/>
      <dgm:t>
        <a:bodyPr/>
        <a:lstStyle/>
        <a:p>
          <a:r>
            <a:rPr lang="en-US" dirty="0"/>
            <a:t>Psychosis</a:t>
          </a:r>
        </a:p>
      </dgm:t>
    </dgm:pt>
    <dgm:pt modelId="{809A1A29-E7C7-4695-98E2-02EF87D07569}" type="parTrans" cxnId="{E26EDC38-7B3A-4A79-8C6F-87BD7642AFC0}">
      <dgm:prSet/>
      <dgm:spPr/>
      <dgm:t>
        <a:bodyPr/>
        <a:lstStyle/>
        <a:p>
          <a:endParaRPr lang="en-US"/>
        </a:p>
      </dgm:t>
    </dgm:pt>
    <dgm:pt modelId="{77B8D2D9-F844-4231-88A7-B9D4FE6DD3EF}" type="sibTrans" cxnId="{E26EDC38-7B3A-4A79-8C6F-87BD7642AFC0}">
      <dgm:prSet/>
      <dgm:spPr/>
      <dgm:t>
        <a:bodyPr/>
        <a:lstStyle/>
        <a:p>
          <a:endParaRPr lang="en-US"/>
        </a:p>
      </dgm:t>
    </dgm:pt>
    <dgm:pt modelId="{350DDA20-25C0-49F0-98ED-9C2F4F3ACD8C}">
      <dgm:prSet/>
      <dgm:spPr/>
      <dgm:t>
        <a:bodyPr/>
        <a:lstStyle/>
        <a:p>
          <a:r>
            <a:rPr lang="en-US" dirty="0"/>
            <a:t>Risk for suicide</a:t>
          </a:r>
        </a:p>
      </dgm:t>
    </dgm:pt>
    <dgm:pt modelId="{B7E4E3A4-91A3-44F7-8D39-588A6323D9DF}" type="parTrans" cxnId="{84F1E029-7276-46C7-B868-13B205FAAC67}">
      <dgm:prSet/>
      <dgm:spPr/>
      <dgm:t>
        <a:bodyPr/>
        <a:lstStyle/>
        <a:p>
          <a:endParaRPr lang="en-US"/>
        </a:p>
      </dgm:t>
    </dgm:pt>
    <dgm:pt modelId="{7A622AD4-CC73-4330-904A-E3A90A7D417B}" type="sibTrans" cxnId="{84F1E029-7276-46C7-B868-13B205FAAC67}">
      <dgm:prSet/>
      <dgm:spPr/>
      <dgm:t>
        <a:bodyPr/>
        <a:lstStyle/>
        <a:p>
          <a:endParaRPr lang="en-US"/>
        </a:p>
      </dgm:t>
    </dgm:pt>
    <dgm:pt modelId="{9D084AD1-D87E-4D1F-B936-275F0E2BEB4E}">
      <dgm:prSet/>
      <dgm:spPr/>
      <dgm:t>
        <a:bodyPr/>
        <a:lstStyle/>
        <a:p>
          <a:r>
            <a:rPr lang="en-US" dirty="0"/>
            <a:t>Anxiety disorders</a:t>
          </a:r>
        </a:p>
      </dgm:t>
    </dgm:pt>
    <dgm:pt modelId="{41375780-A6B8-4C29-B5E1-67081B44EDE0}" type="parTrans" cxnId="{106C8E1D-A290-4719-A5C8-3B942FDDBCC3}">
      <dgm:prSet/>
      <dgm:spPr/>
      <dgm:t>
        <a:bodyPr/>
        <a:lstStyle/>
        <a:p>
          <a:endParaRPr lang="en-US"/>
        </a:p>
      </dgm:t>
    </dgm:pt>
    <dgm:pt modelId="{E7B6D441-BF24-461A-98BB-FDE7A5FEAA74}" type="sibTrans" cxnId="{106C8E1D-A290-4719-A5C8-3B942FDDBCC3}">
      <dgm:prSet/>
      <dgm:spPr/>
      <dgm:t>
        <a:bodyPr/>
        <a:lstStyle/>
        <a:p>
          <a:endParaRPr lang="en-US"/>
        </a:p>
      </dgm:t>
    </dgm:pt>
    <dgm:pt modelId="{5F073466-8B87-40A9-B2D9-CCD0834580E3}">
      <dgm:prSet/>
      <dgm:spPr/>
      <dgm:t>
        <a:bodyPr/>
        <a:lstStyle/>
        <a:p>
          <a:r>
            <a:rPr lang="en-US" dirty="0"/>
            <a:t>Personality disorders (borderline and antisocial PD)</a:t>
          </a:r>
        </a:p>
      </dgm:t>
    </dgm:pt>
    <dgm:pt modelId="{AEF45CC4-0094-4C5A-9A64-C8DE79E010F0}" type="parTrans" cxnId="{B76DA4F5-BD5A-4558-82DC-039C0E84F776}">
      <dgm:prSet/>
      <dgm:spPr/>
      <dgm:t>
        <a:bodyPr/>
        <a:lstStyle/>
        <a:p>
          <a:endParaRPr lang="en-US"/>
        </a:p>
      </dgm:t>
    </dgm:pt>
    <dgm:pt modelId="{4D51F915-D05F-45B9-92FE-1A19B7D62D21}" type="sibTrans" cxnId="{B76DA4F5-BD5A-4558-82DC-039C0E84F776}">
      <dgm:prSet/>
      <dgm:spPr/>
      <dgm:t>
        <a:bodyPr/>
        <a:lstStyle/>
        <a:p>
          <a:endParaRPr lang="en-US"/>
        </a:p>
      </dgm:t>
    </dgm:pt>
    <dgm:pt modelId="{D11ED069-65F9-4672-99F8-E0A59A3B8D91}">
      <dgm:prSet/>
      <dgm:spPr/>
      <dgm:t>
        <a:bodyPr/>
        <a:lstStyle/>
        <a:p>
          <a:r>
            <a:rPr lang="en-US" dirty="0"/>
            <a:t>Eating disorders</a:t>
          </a:r>
        </a:p>
      </dgm:t>
    </dgm:pt>
    <dgm:pt modelId="{68897955-CC6D-4E8C-8001-C3717B7AAC4C}" type="parTrans" cxnId="{F8009163-28C5-47E5-985D-0B54A7C931E0}">
      <dgm:prSet/>
      <dgm:spPr/>
      <dgm:t>
        <a:bodyPr/>
        <a:lstStyle/>
        <a:p>
          <a:endParaRPr lang="en-US"/>
        </a:p>
      </dgm:t>
    </dgm:pt>
    <dgm:pt modelId="{D21B8F31-FEF4-4D6E-82AC-C0CFB943E187}" type="sibTrans" cxnId="{F8009163-28C5-47E5-985D-0B54A7C931E0}">
      <dgm:prSet/>
      <dgm:spPr/>
      <dgm:t>
        <a:bodyPr/>
        <a:lstStyle/>
        <a:p>
          <a:endParaRPr lang="en-US"/>
        </a:p>
      </dgm:t>
    </dgm:pt>
    <dgm:pt modelId="{BAD18E32-AFB5-41CC-8DA0-234D7AB52522}">
      <dgm:prSet/>
      <dgm:spPr/>
      <dgm:t>
        <a:bodyPr/>
        <a:lstStyle/>
        <a:p>
          <a:r>
            <a:rPr lang="en-US" dirty="0"/>
            <a:t>Trauma-related disorders</a:t>
          </a:r>
        </a:p>
      </dgm:t>
    </dgm:pt>
    <dgm:pt modelId="{635A05F2-86EA-4209-B787-9326025D8252}" type="parTrans" cxnId="{3BC6BDC6-F0C4-481D-9884-F35BA81E45BB}">
      <dgm:prSet/>
      <dgm:spPr/>
      <dgm:t>
        <a:bodyPr/>
        <a:lstStyle/>
        <a:p>
          <a:endParaRPr lang="en-US"/>
        </a:p>
      </dgm:t>
    </dgm:pt>
    <dgm:pt modelId="{147A365C-69B6-494D-9B37-D1D52C1EEF24}" type="sibTrans" cxnId="{3BC6BDC6-F0C4-481D-9884-F35BA81E45BB}">
      <dgm:prSet/>
      <dgm:spPr/>
      <dgm:t>
        <a:bodyPr/>
        <a:lstStyle/>
        <a:p>
          <a:endParaRPr lang="en-US"/>
        </a:p>
      </dgm:t>
    </dgm:pt>
    <dgm:pt modelId="{25544085-A9BB-F243-9B48-B9528504ECEE}" type="pres">
      <dgm:prSet presAssocID="{1A14EFD6-13AE-45E5-9C27-723DEB5C984E}" presName="linear" presStyleCnt="0">
        <dgm:presLayoutVars>
          <dgm:animLvl val="lvl"/>
          <dgm:resizeHandles val="exact"/>
        </dgm:presLayoutVars>
      </dgm:prSet>
      <dgm:spPr/>
    </dgm:pt>
    <dgm:pt modelId="{539B2BF1-8DA3-C54A-B946-8E432C1CE712}" type="pres">
      <dgm:prSet presAssocID="{45F44571-AD80-4CFB-91F0-F2D15EC6444C}" presName="parentText" presStyleLbl="node1" presStyleIdx="0" presStyleCnt="3">
        <dgm:presLayoutVars>
          <dgm:chMax val="0"/>
          <dgm:bulletEnabled val="1"/>
        </dgm:presLayoutVars>
      </dgm:prSet>
      <dgm:spPr/>
    </dgm:pt>
    <dgm:pt modelId="{F49B2C1F-A3D6-BD42-BE74-756EBCCFD0B0}" type="pres">
      <dgm:prSet presAssocID="{C7E0C133-BEAA-4E91-9E9D-CE9EFEDE97D8}" presName="spacer" presStyleCnt="0"/>
      <dgm:spPr/>
    </dgm:pt>
    <dgm:pt modelId="{057324BC-18F5-9143-B82E-97B7748A4C30}" type="pres">
      <dgm:prSet presAssocID="{8DD0403E-8A68-4A6F-AE7D-269F8E132374}" presName="parentText" presStyleLbl="node1" presStyleIdx="1" presStyleCnt="3">
        <dgm:presLayoutVars>
          <dgm:chMax val="0"/>
          <dgm:bulletEnabled val="1"/>
        </dgm:presLayoutVars>
      </dgm:prSet>
      <dgm:spPr/>
    </dgm:pt>
    <dgm:pt modelId="{7092FABC-D670-4545-911C-3BB9F6CE2947}" type="pres">
      <dgm:prSet presAssocID="{8DD0403E-8A68-4A6F-AE7D-269F8E132374}" presName="childText" presStyleLbl="revTx" presStyleIdx="0" presStyleCnt="2">
        <dgm:presLayoutVars>
          <dgm:bulletEnabled val="1"/>
        </dgm:presLayoutVars>
      </dgm:prSet>
      <dgm:spPr/>
    </dgm:pt>
    <dgm:pt modelId="{7365D763-275B-D249-BC7C-2ECCF97E3DFD}" type="pres">
      <dgm:prSet presAssocID="{350DDA20-25C0-49F0-98ED-9C2F4F3ACD8C}" presName="parentText" presStyleLbl="node1" presStyleIdx="2" presStyleCnt="3">
        <dgm:presLayoutVars>
          <dgm:chMax val="0"/>
          <dgm:bulletEnabled val="1"/>
        </dgm:presLayoutVars>
      </dgm:prSet>
      <dgm:spPr/>
    </dgm:pt>
    <dgm:pt modelId="{29C5AEB0-F622-7644-9D57-4F93D7A2B23A}" type="pres">
      <dgm:prSet presAssocID="{350DDA20-25C0-49F0-98ED-9C2F4F3ACD8C}" presName="childText" presStyleLbl="revTx" presStyleIdx="1" presStyleCnt="2">
        <dgm:presLayoutVars>
          <dgm:bulletEnabled val="1"/>
        </dgm:presLayoutVars>
      </dgm:prSet>
      <dgm:spPr/>
    </dgm:pt>
  </dgm:ptLst>
  <dgm:cxnLst>
    <dgm:cxn modelId="{106C8E1D-A290-4719-A5C8-3B942FDDBCC3}" srcId="{350DDA20-25C0-49F0-98ED-9C2F4F3ACD8C}" destId="{9D084AD1-D87E-4D1F-B936-275F0E2BEB4E}" srcOrd="0" destOrd="0" parTransId="{41375780-A6B8-4C29-B5E1-67081B44EDE0}" sibTransId="{E7B6D441-BF24-461A-98BB-FDE7A5FEAA74}"/>
    <dgm:cxn modelId="{03A35A1F-CB91-4743-A7D6-9FD0CDBE1844}" srcId="{8DD0403E-8A68-4A6F-AE7D-269F8E132374}" destId="{23589C76-ADE6-49AD-9EBD-E04315FB2192}" srcOrd="0" destOrd="0" parTransId="{6936C1DA-D369-49A3-AD1D-4A4DCF6661D0}" sibTransId="{9A6DEFE7-19D9-47D3-A4A4-E5A2162A04BD}"/>
    <dgm:cxn modelId="{1DF65222-245E-F747-BFD4-593C8B313173}" type="presOf" srcId="{1A14EFD6-13AE-45E5-9C27-723DEB5C984E}" destId="{25544085-A9BB-F243-9B48-B9528504ECEE}" srcOrd="0" destOrd="0" presId="urn:microsoft.com/office/officeart/2005/8/layout/vList2"/>
    <dgm:cxn modelId="{84F1E029-7276-46C7-B868-13B205FAAC67}" srcId="{1A14EFD6-13AE-45E5-9C27-723DEB5C984E}" destId="{350DDA20-25C0-49F0-98ED-9C2F4F3ACD8C}" srcOrd="2" destOrd="0" parTransId="{B7E4E3A4-91A3-44F7-8D39-588A6323D9DF}" sibTransId="{7A622AD4-CC73-4330-904A-E3A90A7D417B}"/>
    <dgm:cxn modelId="{D8F0AB2F-5378-9341-9CC2-196E2623F512}" type="presOf" srcId="{5F073466-8B87-40A9-B2D9-CCD0834580E3}" destId="{29C5AEB0-F622-7644-9D57-4F93D7A2B23A}" srcOrd="0" destOrd="1" presId="urn:microsoft.com/office/officeart/2005/8/layout/vList2"/>
    <dgm:cxn modelId="{F2D1B230-702B-42A5-8970-5F60EA8343BF}" srcId="{8DD0403E-8A68-4A6F-AE7D-269F8E132374}" destId="{A539A968-7A2F-4519-8D64-0BD4F6E9A8CD}" srcOrd="1" destOrd="0" parTransId="{AF219A27-47AD-48ED-9F3F-6258AF4467FA}" sibTransId="{9BC26F47-B1D4-40BB-92D7-6A554407E755}"/>
    <dgm:cxn modelId="{E26EDC38-7B3A-4A79-8C6F-87BD7642AFC0}" srcId="{8DD0403E-8A68-4A6F-AE7D-269F8E132374}" destId="{71F1D97D-4077-47C7-AA74-8EB27A115A63}" srcOrd="3" destOrd="0" parTransId="{809A1A29-E7C7-4695-98E2-02EF87D07569}" sibTransId="{77B8D2D9-F844-4231-88A7-B9D4FE6DD3EF}"/>
    <dgm:cxn modelId="{994CEE51-C193-DC4E-9948-1A66811F0787}" type="presOf" srcId="{BAD18E32-AFB5-41CC-8DA0-234D7AB52522}" destId="{29C5AEB0-F622-7644-9D57-4F93D7A2B23A}" srcOrd="0" destOrd="3" presId="urn:microsoft.com/office/officeart/2005/8/layout/vList2"/>
    <dgm:cxn modelId="{A29A1458-5EE8-4AC2-B0F7-3E71A82A7089}" srcId="{1A14EFD6-13AE-45E5-9C27-723DEB5C984E}" destId="{45F44571-AD80-4CFB-91F0-F2D15EC6444C}" srcOrd="0" destOrd="0" parTransId="{0F98F1FE-4252-4E2E-B3BD-540CAAAEF22D}" sibTransId="{C7E0C133-BEAA-4E91-9E9D-CE9EFEDE97D8}"/>
    <dgm:cxn modelId="{F8009163-28C5-47E5-985D-0B54A7C931E0}" srcId="{350DDA20-25C0-49F0-98ED-9C2F4F3ACD8C}" destId="{D11ED069-65F9-4672-99F8-E0A59A3B8D91}" srcOrd="2" destOrd="0" parTransId="{68897955-CC6D-4E8C-8001-C3717B7AAC4C}" sibTransId="{D21B8F31-FEF4-4D6E-82AC-C0CFB943E187}"/>
    <dgm:cxn modelId="{C1C1CB67-F53E-6B42-8546-AF5997BBD234}" type="presOf" srcId="{350DDA20-25C0-49F0-98ED-9C2F4F3ACD8C}" destId="{7365D763-275B-D249-BC7C-2ECCF97E3DFD}" srcOrd="0" destOrd="0" presId="urn:microsoft.com/office/officeart/2005/8/layout/vList2"/>
    <dgm:cxn modelId="{0C509C7E-D109-5C44-92BB-ED6EF5B3FDF0}" type="presOf" srcId="{9D084AD1-D87E-4D1F-B936-275F0E2BEB4E}" destId="{29C5AEB0-F622-7644-9D57-4F93D7A2B23A}" srcOrd="0" destOrd="0" presId="urn:microsoft.com/office/officeart/2005/8/layout/vList2"/>
    <dgm:cxn modelId="{1C8A978D-1714-C845-A7FB-D77A31749DB2}" type="presOf" srcId="{A539A968-7A2F-4519-8D64-0BD4F6E9A8CD}" destId="{7092FABC-D670-4545-911C-3BB9F6CE2947}" srcOrd="0" destOrd="1" presId="urn:microsoft.com/office/officeart/2005/8/layout/vList2"/>
    <dgm:cxn modelId="{4E738792-9F9C-B04E-A8CA-B797A2FA5A9D}" type="presOf" srcId="{23589C76-ADE6-49AD-9EBD-E04315FB2192}" destId="{7092FABC-D670-4545-911C-3BB9F6CE2947}" srcOrd="0" destOrd="0" presId="urn:microsoft.com/office/officeart/2005/8/layout/vList2"/>
    <dgm:cxn modelId="{61BDDBA5-7EB4-FC42-B739-22F403B7E5F5}" type="presOf" srcId="{D11ED069-65F9-4672-99F8-E0A59A3B8D91}" destId="{29C5AEB0-F622-7644-9D57-4F93D7A2B23A}" srcOrd="0" destOrd="2" presId="urn:microsoft.com/office/officeart/2005/8/layout/vList2"/>
    <dgm:cxn modelId="{0E9C71AF-69B0-C94E-8E64-86737B11DFD3}" type="presOf" srcId="{8DD0403E-8A68-4A6F-AE7D-269F8E132374}" destId="{057324BC-18F5-9143-B82E-97B7748A4C30}" srcOrd="0" destOrd="0" presId="urn:microsoft.com/office/officeart/2005/8/layout/vList2"/>
    <dgm:cxn modelId="{94BA26B6-98E9-40AC-81AB-A0456EC0D9DB}" srcId="{1A14EFD6-13AE-45E5-9C27-723DEB5C984E}" destId="{8DD0403E-8A68-4A6F-AE7D-269F8E132374}" srcOrd="1" destOrd="0" parTransId="{07A0A754-6C21-43F5-B5C4-D4861E7CD230}" sibTransId="{6EF7EDC6-5127-4B1F-9A30-DC1F930F8F14}"/>
    <dgm:cxn modelId="{3BC6BDC6-F0C4-481D-9884-F35BA81E45BB}" srcId="{350DDA20-25C0-49F0-98ED-9C2F4F3ACD8C}" destId="{BAD18E32-AFB5-41CC-8DA0-234D7AB52522}" srcOrd="3" destOrd="0" parTransId="{635A05F2-86EA-4209-B787-9326025D8252}" sibTransId="{147A365C-69B6-494D-9B37-D1D52C1EEF24}"/>
    <dgm:cxn modelId="{573312D8-C18C-794E-BEBC-CFD383A7777D}" type="presOf" srcId="{45F44571-AD80-4CFB-91F0-F2D15EC6444C}" destId="{539B2BF1-8DA3-C54A-B946-8E432C1CE712}" srcOrd="0" destOrd="0" presId="urn:microsoft.com/office/officeart/2005/8/layout/vList2"/>
    <dgm:cxn modelId="{EC28D0E1-750E-4441-9154-37E31F1146F3}" srcId="{8DD0403E-8A68-4A6F-AE7D-269F8E132374}" destId="{798A8DD3-CA99-4801-AD68-CA1DC1A2ECC6}" srcOrd="2" destOrd="0" parTransId="{18B5E6E6-AC83-4561-88F6-865C7512DDA5}" sibTransId="{DD7A253E-4C1D-49B7-BBB1-62E7623E7A20}"/>
    <dgm:cxn modelId="{D88AD1E1-E002-2D46-A4C7-E5EC269881F7}" type="presOf" srcId="{798A8DD3-CA99-4801-AD68-CA1DC1A2ECC6}" destId="{7092FABC-D670-4545-911C-3BB9F6CE2947}" srcOrd="0" destOrd="2" presId="urn:microsoft.com/office/officeart/2005/8/layout/vList2"/>
    <dgm:cxn modelId="{B76DA4F5-BD5A-4558-82DC-039C0E84F776}" srcId="{350DDA20-25C0-49F0-98ED-9C2F4F3ACD8C}" destId="{5F073466-8B87-40A9-B2D9-CCD0834580E3}" srcOrd="1" destOrd="0" parTransId="{AEF45CC4-0094-4C5A-9A64-C8DE79E010F0}" sibTransId="{4D51F915-D05F-45B9-92FE-1A19B7D62D21}"/>
    <dgm:cxn modelId="{E9D1BFFA-F36F-ED4E-980A-D7E8A65443D6}" type="presOf" srcId="{71F1D97D-4077-47C7-AA74-8EB27A115A63}" destId="{7092FABC-D670-4545-911C-3BB9F6CE2947}" srcOrd="0" destOrd="3" presId="urn:microsoft.com/office/officeart/2005/8/layout/vList2"/>
    <dgm:cxn modelId="{92464E7E-0EED-D14B-BDFC-D2E33B7837EA}" type="presParOf" srcId="{25544085-A9BB-F243-9B48-B9528504ECEE}" destId="{539B2BF1-8DA3-C54A-B946-8E432C1CE712}" srcOrd="0" destOrd="0" presId="urn:microsoft.com/office/officeart/2005/8/layout/vList2"/>
    <dgm:cxn modelId="{E232F845-A806-AF40-B8EC-C64320E5BDD1}" type="presParOf" srcId="{25544085-A9BB-F243-9B48-B9528504ECEE}" destId="{F49B2C1F-A3D6-BD42-BE74-756EBCCFD0B0}" srcOrd="1" destOrd="0" presId="urn:microsoft.com/office/officeart/2005/8/layout/vList2"/>
    <dgm:cxn modelId="{5EDC6EAE-0C24-D147-8E52-188B7BDF1199}" type="presParOf" srcId="{25544085-A9BB-F243-9B48-B9528504ECEE}" destId="{057324BC-18F5-9143-B82E-97B7748A4C30}" srcOrd="2" destOrd="0" presId="urn:microsoft.com/office/officeart/2005/8/layout/vList2"/>
    <dgm:cxn modelId="{78237F6A-4D72-3B49-8493-9C93D99DA63F}" type="presParOf" srcId="{25544085-A9BB-F243-9B48-B9528504ECEE}" destId="{7092FABC-D670-4545-911C-3BB9F6CE2947}" srcOrd="3" destOrd="0" presId="urn:microsoft.com/office/officeart/2005/8/layout/vList2"/>
    <dgm:cxn modelId="{4E06C5F3-867C-C847-B8E4-0D90113E29DA}" type="presParOf" srcId="{25544085-A9BB-F243-9B48-B9528504ECEE}" destId="{7365D763-275B-D249-BC7C-2ECCF97E3DFD}" srcOrd="4" destOrd="0" presId="urn:microsoft.com/office/officeart/2005/8/layout/vList2"/>
    <dgm:cxn modelId="{7CACAD25-BAA9-8F45-9F0D-A750621F42C6}" type="presParOf" srcId="{25544085-A9BB-F243-9B48-B9528504ECEE}" destId="{29C5AEB0-F622-7644-9D57-4F93D7A2B23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FC7E34-F089-444D-BDA5-44DD7822F725}" type="doc">
      <dgm:prSet loTypeId="urn:microsoft.com/office/officeart/2018/5/layout/CenteredIconLabelDescriptionList" loCatId="icon" qsTypeId="urn:microsoft.com/office/officeart/2005/8/quickstyle/simple1" qsCatId="simple" csTypeId="urn:microsoft.com/office/officeart/2018/5/colors/Iconchunking_neutralbg_accent3_2" csCatId="accent3" phldr="1"/>
      <dgm:spPr/>
      <dgm:t>
        <a:bodyPr/>
        <a:lstStyle/>
        <a:p>
          <a:endParaRPr lang="en-US"/>
        </a:p>
      </dgm:t>
    </dgm:pt>
    <dgm:pt modelId="{AFCF43C2-F830-4193-9331-43A912C4A729}">
      <dgm:prSet/>
      <dgm:spPr/>
      <dgm:t>
        <a:bodyPr/>
        <a:lstStyle/>
        <a:p>
          <a:pPr>
            <a:defRPr b="1"/>
          </a:pPr>
          <a:r>
            <a:rPr lang="en-US" dirty="0"/>
            <a:t>Familial tendency</a:t>
          </a:r>
        </a:p>
      </dgm:t>
    </dgm:pt>
    <dgm:pt modelId="{689D656B-7F62-4862-BB81-4B556CCBB98E}" type="parTrans" cxnId="{28E8FE3B-1A35-4F0C-A042-57E10E8A61C0}">
      <dgm:prSet/>
      <dgm:spPr/>
      <dgm:t>
        <a:bodyPr/>
        <a:lstStyle/>
        <a:p>
          <a:endParaRPr lang="en-US"/>
        </a:p>
      </dgm:t>
    </dgm:pt>
    <dgm:pt modelId="{E5628ADB-DF09-4DD7-8C20-27A8F9130B4B}" type="sibTrans" cxnId="{28E8FE3B-1A35-4F0C-A042-57E10E8A61C0}">
      <dgm:prSet/>
      <dgm:spPr/>
      <dgm:t>
        <a:bodyPr/>
        <a:lstStyle/>
        <a:p>
          <a:endParaRPr lang="en-US"/>
        </a:p>
      </dgm:t>
    </dgm:pt>
    <dgm:pt modelId="{ACE00E65-7BB3-4668-8781-213051894467}">
      <dgm:prSet/>
      <dgm:spPr/>
      <dgm:t>
        <a:bodyPr/>
        <a:lstStyle/>
        <a:p>
          <a:r>
            <a:rPr lang="en-IN" dirty="0"/>
            <a:t>Higher among monozygotic (identical) twins</a:t>
          </a:r>
          <a:endParaRPr lang="en-US" dirty="0"/>
        </a:p>
      </dgm:t>
    </dgm:pt>
    <dgm:pt modelId="{21216FDB-AB58-4566-BA22-F5CEC740A7FD}" type="parTrans" cxnId="{938E1724-5C01-43E9-A2D8-2C44996ED01B}">
      <dgm:prSet/>
      <dgm:spPr/>
      <dgm:t>
        <a:bodyPr/>
        <a:lstStyle/>
        <a:p>
          <a:endParaRPr lang="en-US"/>
        </a:p>
      </dgm:t>
    </dgm:pt>
    <dgm:pt modelId="{CF852367-880C-4028-BDEA-0090D6E28D3C}" type="sibTrans" cxnId="{938E1724-5C01-43E9-A2D8-2C44996ED01B}">
      <dgm:prSet/>
      <dgm:spPr/>
      <dgm:t>
        <a:bodyPr/>
        <a:lstStyle/>
        <a:p>
          <a:endParaRPr lang="en-US"/>
        </a:p>
      </dgm:t>
    </dgm:pt>
    <dgm:pt modelId="{6828E2FA-68B0-49AF-8EF5-B5C2727311BD}">
      <dgm:prSet/>
      <dgm:spPr/>
      <dgm:t>
        <a:bodyPr/>
        <a:lstStyle/>
        <a:p>
          <a:r>
            <a:rPr lang="en-US" dirty="0"/>
            <a:t>Importance of both genetic and epigenetic (external gene altering) factors. </a:t>
          </a:r>
        </a:p>
      </dgm:t>
    </dgm:pt>
    <dgm:pt modelId="{B548A43C-0DCD-4876-A000-016624FC142F}" type="parTrans" cxnId="{0E0C463E-1D90-4CBA-BB51-8AF7FE7B1B0B}">
      <dgm:prSet/>
      <dgm:spPr/>
      <dgm:t>
        <a:bodyPr/>
        <a:lstStyle/>
        <a:p>
          <a:endParaRPr lang="en-US"/>
        </a:p>
      </dgm:t>
    </dgm:pt>
    <dgm:pt modelId="{5E9D0087-694C-4CDC-A6D1-CC761DD9A383}" type="sibTrans" cxnId="{0E0C463E-1D90-4CBA-BB51-8AF7FE7B1B0B}">
      <dgm:prSet/>
      <dgm:spPr/>
      <dgm:t>
        <a:bodyPr/>
        <a:lstStyle/>
        <a:p>
          <a:endParaRPr lang="en-US"/>
        </a:p>
      </dgm:t>
    </dgm:pt>
    <dgm:pt modelId="{3636206B-7C49-4A7C-855E-8A6529B3EC56}">
      <dgm:prSet/>
      <dgm:spPr/>
      <dgm:t>
        <a:bodyPr/>
        <a:lstStyle/>
        <a:p>
          <a:pPr>
            <a:defRPr b="1"/>
          </a:pPr>
          <a:r>
            <a:rPr lang="en-US" dirty="0"/>
            <a:t>Low serotonin levels</a:t>
          </a:r>
        </a:p>
      </dgm:t>
    </dgm:pt>
    <dgm:pt modelId="{DC7D470D-D42A-4F06-858A-26B7355F213E}" type="parTrans" cxnId="{B444667A-C48A-464B-BBA8-760A9FFE3910}">
      <dgm:prSet/>
      <dgm:spPr/>
      <dgm:t>
        <a:bodyPr/>
        <a:lstStyle/>
        <a:p>
          <a:endParaRPr lang="en-US"/>
        </a:p>
      </dgm:t>
    </dgm:pt>
    <dgm:pt modelId="{54F2805B-FB97-4529-B413-37EC92BF701E}" type="sibTrans" cxnId="{B444667A-C48A-464B-BBA8-760A9FFE3910}">
      <dgm:prSet/>
      <dgm:spPr/>
      <dgm:t>
        <a:bodyPr/>
        <a:lstStyle/>
        <a:p>
          <a:endParaRPr lang="en-US"/>
        </a:p>
      </dgm:t>
    </dgm:pt>
    <dgm:pt modelId="{8FAF957F-02E8-4BBC-AF5F-16A7AC8AAE92}" type="pres">
      <dgm:prSet presAssocID="{1AFC7E34-F089-444D-BDA5-44DD7822F725}" presName="root" presStyleCnt="0">
        <dgm:presLayoutVars>
          <dgm:dir/>
          <dgm:resizeHandles val="exact"/>
        </dgm:presLayoutVars>
      </dgm:prSet>
      <dgm:spPr/>
    </dgm:pt>
    <dgm:pt modelId="{BD944E8E-33AC-4B76-A359-00DDE52250DA}" type="pres">
      <dgm:prSet presAssocID="{AFCF43C2-F830-4193-9331-43A912C4A729}" presName="compNode" presStyleCnt="0"/>
      <dgm:spPr/>
    </dgm:pt>
    <dgm:pt modelId="{A0C46431-7D4B-42FE-878B-901231D94021}" type="pres">
      <dgm:prSet presAssocID="{AFCF43C2-F830-4193-9331-43A912C4A72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NA"/>
        </a:ext>
      </dgm:extLst>
    </dgm:pt>
    <dgm:pt modelId="{96D0911D-3C2C-49D2-8B3C-E48E0003701E}" type="pres">
      <dgm:prSet presAssocID="{AFCF43C2-F830-4193-9331-43A912C4A729}" presName="iconSpace" presStyleCnt="0"/>
      <dgm:spPr/>
    </dgm:pt>
    <dgm:pt modelId="{50AC006D-158D-4C47-9E7E-8850EA3700F1}" type="pres">
      <dgm:prSet presAssocID="{AFCF43C2-F830-4193-9331-43A912C4A729}" presName="parTx" presStyleLbl="revTx" presStyleIdx="0" presStyleCnt="4">
        <dgm:presLayoutVars>
          <dgm:chMax val="0"/>
          <dgm:chPref val="0"/>
        </dgm:presLayoutVars>
      </dgm:prSet>
      <dgm:spPr/>
    </dgm:pt>
    <dgm:pt modelId="{552C6476-0678-4359-8F78-D9A5F35892EB}" type="pres">
      <dgm:prSet presAssocID="{AFCF43C2-F830-4193-9331-43A912C4A729}" presName="txSpace" presStyleCnt="0"/>
      <dgm:spPr/>
    </dgm:pt>
    <dgm:pt modelId="{6837DD3A-F334-40FF-A676-91DBD35F82F7}" type="pres">
      <dgm:prSet presAssocID="{AFCF43C2-F830-4193-9331-43A912C4A729}" presName="desTx" presStyleLbl="revTx" presStyleIdx="1" presStyleCnt="4">
        <dgm:presLayoutVars/>
      </dgm:prSet>
      <dgm:spPr/>
    </dgm:pt>
    <dgm:pt modelId="{8DC05883-8B18-4197-9357-D3AF1E39C7E1}" type="pres">
      <dgm:prSet presAssocID="{E5628ADB-DF09-4DD7-8C20-27A8F9130B4B}" presName="sibTrans" presStyleCnt="0"/>
      <dgm:spPr/>
    </dgm:pt>
    <dgm:pt modelId="{7E827C4F-B078-4C58-9408-65BD5159A776}" type="pres">
      <dgm:prSet presAssocID="{3636206B-7C49-4A7C-855E-8A6529B3EC56}" presName="compNode" presStyleCnt="0"/>
      <dgm:spPr/>
    </dgm:pt>
    <dgm:pt modelId="{C8C0584B-F693-4CA6-B18E-8C6791000F22}" type="pres">
      <dgm:prSet presAssocID="{3636206B-7C49-4A7C-855E-8A6529B3EC5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717BB747-6689-4FCC-AA10-044110686E5F}" type="pres">
      <dgm:prSet presAssocID="{3636206B-7C49-4A7C-855E-8A6529B3EC56}" presName="iconSpace" presStyleCnt="0"/>
      <dgm:spPr/>
    </dgm:pt>
    <dgm:pt modelId="{6A5ACBE4-A514-4149-AFDF-2694F411B992}" type="pres">
      <dgm:prSet presAssocID="{3636206B-7C49-4A7C-855E-8A6529B3EC56}" presName="parTx" presStyleLbl="revTx" presStyleIdx="2" presStyleCnt="4">
        <dgm:presLayoutVars>
          <dgm:chMax val="0"/>
          <dgm:chPref val="0"/>
        </dgm:presLayoutVars>
      </dgm:prSet>
      <dgm:spPr/>
    </dgm:pt>
    <dgm:pt modelId="{43721EBD-73F4-419C-AA7E-888F9A355AA5}" type="pres">
      <dgm:prSet presAssocID="{3636206B-7C49-4A7C-855E-8A6529B3EC56}" presName="txSpace" presStyleCnt="0"/>
      <dgm:spPr/>
    </dgm:pt>
    <dgm:pt modelId="{2E78608F-A77E-40C2-9377-5A16E56F2A59}" type="pres">
      <dgm:prSet presAssocID="{3636206B-7C49-4A7C-855E-8A6529B3EC56}" presName="desTx" presStyleLbl="revTx" presStyleIdx="3" presStyleCnt="4">
        <dgm:presLayoutVars/>
      </dgm:prSet>
      <dgm:spPr/>
    </dgm:pt>
  </dgm:ptLst>
  <dgm:cxnLst>
    <dgm:cxn modelId="{938E1724-5C01-43E9-A2D8-2C44996ED01B}" srcId="{AFCF43C2-F830-4193-9331-43A912C4A729}" destId="{ACE00E65-7BB3-4668-8781-213051894467}" srcOrd="0" destOrd="0" parTransId="{21216FDB-AB58-4566-BA22-F5CEC740A7FD}" sibTransId="{CF852367-880C-4028-BDEA-0090D6E28D3C}"/>
    <dgm:cxn modelId="{28E8FE3B-1A35-4F0C-A042-57E10E8A61C0}" srcId="{1AFC7E34-F089-444D-BDA5-44DD7822F725}" destId="{AFCF43C2-F830-4193-9331-43A912C4A729}" srcOrd="0" destOrd="0" parTransId="{689D656B-7F62-4862-BB81-4B556CCBB98E}" sibTransId="{E5628ADB-DF09-4DD7-8C20-27A8F9130B4B}"/>
    <dgm:cxn modelId="{0E0C463E-1D90-4CBA-BB51-8AF7FE7B1B0B}" srcId="{AFCF43C2-F830-4193-9331-43A912C4A729}" destId="{6828E2FA-68B0-49AF-8EF5-B5C2727311BD}" srcOrd="1" destOrd="0" parTransId="{B548A43C-0DCD-4876-A000-016624FC142F}" sibTransId="{5E9D0087-694C-4CDC-A6D1-CC761DD9A383}"/>
    <dgm:cxn modelId="{317F755B-3B33-42BB-A8C5-FFDE5AF1C821}" type="presOf" srcId="{ACE00E65-7BB3-4668-8781-213051894467}" destId="{6837DD3A-F334-40FF-A676-91DBD35F82F7}" srcOrd="0" destOrd="0" presId="urn:microsoft.com/office/officeart/2018/5/layout/CenteredIconLabelDescriptionList"/>
    <dgm:cxn modelId="{B444667A-C48A-464B-BBA8-760A9FFE3910}" srcId="{1AFC7E34-F089-444D-BDA5-44DD7822F725}" destId="{3636206B-7C49-4A7C-855E-8A6529B3EC56}" srcOrd="1" destOrd="0" parTransId="{DC7D470D-D42A-4F06-858A-26B7355F213E}" sibTransId="{54F2805B-FB97-4529-B413-37EC92BF701E}"/>
    <dgm:cxn modelId="{744A1D9A-90DE-4FA6-B6CE-8D87A2B864B0}" type="presOf" srcId="{3636206B-7C49-4A7C-855E-8A6529B3EC56}" destId="{6A5ACBE4-A514-4149-AFDF-2694F411B992}" srcOrd="0" destOrd="0" presId="urn:microsoft.com/office/officeart/2018/5/layout/CenteredIconLabelDescriptionList"/>
    <dgm:cxn modelId="{305513C6-402A-483E-BE46-AE8927A5398F}" type="presOf" srcId="{AFCF43C2-F830-4193-9331-43A912C4A729}" destId="{50AC006D-158D-4C47-9E7E-8850EA3700F1}" srcOrd="0" destOrd="0" presId="urn:microsoft.com/office/officeart/2018/5/layout/CenteredIconLabelDescriptionList"/>
    <dgm:cxn modelId="{82B70AD0-7D3D-4260-B35A-CA8BF5E7134D}" type="presOf" srcId="{1AFC7E34-F089-444D-BDA5-44DD7822F725}" destId="{8FAF957F-02E8-4BBC-AF5F-16A7AC8AAE92}" srcOrd="0" destOrd="0" presId="urn:microsoft.com/office/officeart/2018/5/layout/CenteredIconLabelDescriptionList"/>
    <dgm:cxn modelId="{55033DF0-3046-436E-AC90-B5DDB67DF424}" type="presOf" srcId="{6828E2FA-68B0-49AF-8EF5-B5C2727311BD}" destId="{6837DD3A-F334-40FF-A676-91DBD35F82F7}" srcOrd="0" destOrd="1" presId="urn:microsoft.com/office/officeart/2018/5/layout/CenteredIconLabelDescriptionList"/>
    <dgm:cxn modelId="{816FD44D-0807-465F-A68C-58B058CE81CA}" type="presParOf" srcId="{8FAF957F-02E8-4BBC-AF5F-16A7AC8AAE92}" destId="{BD944E8E-33AC-4B76-A359-00DDE52250DA}" srcOrd="0" destOrd="0" presId="urn:microsoft.com/office/officeart/2018/5/layout/CenteredIconLabelDescriptionList"/>
    <dgm:cxn modelId="{D4684844-A6B3-47F1-9B57-7008174F6AC3}" type="presParOf" srcId="{BD944E8E-33AC-4B76-A359-00DDE52250DA}" destId="{A0C46431-7D4B-42FE-878B-901231D94021}" srcOrd="0" destOrd="0" presId="urn:microsoft.com/office/officeart/2018/5/layout/CenteredIconLabelDescriptionList"/>
    <dgm:cxn modelId="{175A933B-AEDE-4B6D-86E4-22611654B494}" type="presParOf" srcId="{BD944E8E-33AC-4B76-A359-00DDE52250DA}" destId="{96D0911D-3C2C-49D2-8B3C-E48E0003701E}" srcOrd="1" destOrd="0" presId="urn:microsoft.com/office/officeart/2018/5/layout/CenteredIconLabelDescriptionList"/>
    <dgm:cxn modelId="{8A58DE16-7682-45D2-B4EA-AB8FD570EE78}" type="presParOf" srcId="{BD944E8E-33AC-4B76-A359-00DDE52250DA}" destId="{50AC006D-158D-4C47-9E7E-8850EA3700F1}" srcOrd="2" destOrd="0" presId="urn:microsoft.com/office/officeart/2018/5/layout/CenteredIconLabelDescriptionList"/>
    <dgm:cxn modelId="{F3A86023-4E96-401D-AC5F-B016318E64DE}" type="presParOf" srcId="{BD944E8E-33AC-4B76-A359-00DDE52250DA}" destId="{552C6476-0678-4359-8F78-D9A5F35892EB}" srcOrd="3" destOrd="0" presId="urn:microsoft.com/office/officeart/2018/5/layout/CenteredIconLabelDescriptionList"/>
    <dgm:cxn modelId="{EBC7FA61-E746-4AA9-8CB4-B5DAE7AFDF5E}" type="presParOf" srcId="{BD944E8E-33AC-4B76-A359-00DDE52250DA}" destId="{6837DD3A-F334-40FF-A676-91DBD35F82F7}" srcOrd="4" destOrd="0" presId="urn:microsoft.com/office/officeart/2018/5/layout/CenteredIconLabelDescriptionList"/>
    <dgm:cxn modelId="{48BEA5A4-3E31-47DB-8B71-FE4819719E12}" type="presParOf" srcId="{8FAF957F-02E8-4BBC-AF5F-16A7AC8AAE92}" destId="{8DC05883-8B18-4197-9357-D3AF1E39C7E1}" srcOrd="1" destOrd="0" presId="urn:microsoft.com/office/officeart/2018/5/layout/CenteredIconLabelDescriptionList"/>
    <dgm:cxn modelId="{76124A5F-DB97-4DB8-9F72-6C6DD4822A37}" type="presParOf" srcId="{8FAF957F-02E8-4BBC-AF5F-16A7AC8AAE92}" destId="{7E827C4F-B078-4C58-9408-65BD5159A776}" srcOrd="2" destOrd="0" presId="urn:microsoft.com/office/officeart/2018/5/layout/CenteredIconLabelDescriptionList"/>
    <dgm:cxn modelId="{C11333D6-2EC2-4EFB-A68B-034F0F7D3157}" type="presParOf" srcId="{7E827C4F-B078-4C58-9408-65BD5159A776}" destId="{C8C0584B-F693-4CA6-B18E-8C6791000F22}" srcOrd="0" destOrd="0" presId="urn:microsoft.com/office/officeart/2018/5/layout/CenteredIconLabelDescriptionList"/>
    <dgm:cxn modelId="{A7FDA72B-03D0-4640-8FAA-B2D787E1F083}" type="presParOf" srcId="{7E827C4F-B078-4C58-9408-65BD5159A776}" destId="{717BB747-6689-4FCC-AA10-044110686E5F}" srcOrd="1" destOrd="0" presId="urn:microsoft.com/office/officeart/2018/5/layout/CenteredIconLabelDescriptionList"/>
    <dgm:cxn modelId="{02AEF525-67A4-4D2C-B8AA-AC565883DC04}" type="presParOf" srcId="{7E827C4F-B078-4C58-9408-65BD5159A776}" destId="{6A5ACBE4-A514-4149-AFDF-2694F411B992}" srcOrd="2" destOrd="0" presId="urn:microsoft.com/office/officeart/2018/5/layout/CenteredIconLabelDescriptionList"/>
    <dgm:cxn modelId="{2A3F4A62-6F6E-4854-932D-C84F8704BFEE}" type="presParOf" srcId="{7E827C4F-B078-4C58-9408-65BD5159A776}" destId="{43721EBD-73F4-419C-AA7E-888F9A355AA5}" srcOrd="3" destOrd="0" presId="urn:microsoft.com/office/officeart/2018/5/layout/CenteredIconLabelDescriptionList"/>
    <dgm:cxn modelId="{0E8D6EED-CDD3-47B5-97AF-D27629A30C91}" type="presParOf" srcId="{7E827C4F-B078-4C58-9408-65BD5159A776}" destId="{2E78608F-A77E-40C2-9377-5A16E56F2A59}"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F006E7-023B-45F4-97E2-79776845CA9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70372EE-06E9-407D-A380-7E58D50EE9F9}">
      <dgm:prSet/>
      <dgm:spPr/>
      <dgm:t>
        <a:bodyPr/>
        <a:lstStyle/>
        <a:p>
          <a:r>
            <a:rPr lang="en-US" dirty="0"/>
            <a:t>Freud—Unacceptable aggression toward another turned inward </a:t>
          </a:r>
        </a:p>
      </dgm:t>
    </dgm:pt>
    <dgm:pt modelId="{5172E5B4-D312-4915-B10B-8DCF76F2E60D}" type="parTrans" cxnId="{76587427-0C6A-420C-85F2-D2CDC4A131BE}">
      <dgm:prSet/>
      <dgm:spPr/>
      <dgm:t>
        <a:bodyPr/>
        <a:lstStyle/>
        <a:p>
          <a:endParaRPr lang="en-US"/>
        </a:p>
      </dgm:t>
    </dgm:pt>
    <dgm:pt modelId="{C31BE9C6-BD55-4864-9DBF-742B1A5A7034}" type="sibTrans" cxnId="{76587427-0C6A-420C-85F2-D2CDC4A131BE}">
      <dgm:prSet/>
      <dgm:spPr/>
      <dgm:t>
        <a:bodyPr/>
        <a:lstStyle/>
        <a:p>
          <a:endParaRPr lang="en-US"/>
        </a:p>
      </dgm:t>
    </dgm:pt>
    <dgm:pt modelId="{EE57DA5A-E39B-4007-9B2D-653D9B4C7C45}">
      <dgm:prSet/>
      <dgm:spPr/>
      <dgm:t>
        <a:bodyPr/>
        <a:lstStyle/>
        <a:p>
          <a:r>
            <a:rPr lang="en-US" dirty="0"/>
            <a:t>Menninger’s three parts to suicide hostility</a:t>
          </a:r>
        </a:p>
      </dgm:t>
    </dgm:pt>
    <dgm:pt modelId="{D5316268-083B-412B-9433-98281A39BDCB}" type="parTrans" cxnId="{F7BE1CC2-31C7-4FEB-BA70-E6FAB3F5300D}">
      <dgm:prSet/>
      <dgm:spPr/>
      <dgm:t>
        <a:bodyPr/>
        <a:lstStyle/>
        <a:p>
          <a:endParaRPr lang="en-US"/>
        </a:p>
      </dgm:t>
    </dgm:pt>
    <dgm:pt modelId="{E008F3DB-24E7-478B-89F0-973372A7DAC7}" type="sibTrans" cxnId="{F7BE1CC2-31C7-4FEB-BA70-E6FAB3F5300D}">
      <dgm:prSet/>
      <dgm:spPr/>
      <dgm:t>
        <a:bodyPr/>
        <a:lstStyle/>
        <a:p>
          <a:endParaRPr lang="en-US"/>
        </a:p>
      </dgm:t>
    </dgm:pt>
    <dgm:pt modelId="{8CF7F750-715E-4D76-B180-4DAEBC33141D}">
      <dgm:prSet/>
      <dgm:spPr/>
      <dgm:t>
        <a:bodyPr/>
        <a:lstStyle/>
        <a:p>
          <a:r>
            <a:rPr lang="en-US" dirty="0"/>
            <a:t>Wish to kill (revenge)</a:t>
          </a:r>
        </a:p>
      </dgm:t>
    </dgm:pt>
    <dgm:pt modelId="{21564DC7-9BF5-4A32-ABE6-5C5DD728A31A}" type="parTrans" cxnId="{B52AE21B-2D29-4E85-931B-21971B80CBDA}">
      <dgm:prSet/>
      <dgm:spPr/>
      <dgm:t>
        <a:bodyPr/>
        <a:lstStyle/>
        <a:p>
          <a:endParaRPr lang="en-US"/>
        </a:p>
      </dgm:t>
    </dgm:pt>
    <dgm:pt modelId="{7143BE1C-7E26-420A-A016-22190EB14F65}" type="sibTrans" cxnId="{B52AE21B-2D29-4E85-931B-21971B80CBDA}">
      <dgm:prSet/>
      <dgm:spPr/>
      <dgm:t>
        <a:bodyPr/>
        <a:lstStyle/>
        <a:p>
          <a:endParaRPr lang="en-US"/>
        </a:p>
      </dgm:t>
    </dgm:pt>
    <dgm:pt modelId="{E6AA3967-5DAB-4131-8128-6A3DEC4693BE}">
      <dgm:prSet/>
      <dgm:spPr/>
      <dgm:t>
        <a:bodyPr/>
        <a:lstStyle/>
        <a:p>
          <a:r>
            <a:rPr lang="en-US" dirty="0"/>
            <a:t>Wish to be killed (guilt)</a:t>
          </a:r>
        </a:p>
      </dgm:t>
    </dgm:pt>
    <dgm:pt modelId="{1BC98BD9-6B4D-4CE1-BCEA-5D6BDF25A3DB}" type="parTrans" cxnId="{8404B760-18B3-41AF-935B-FF9E9CEA4F97}">
      <dgm:prSet/>
      <dgm:spPr/>
      <dgm:t>
        <a:bodyPr/>
        <a:lstStyle/>
        <a:p>
          <a:endParaRPr lang="en-US"/>
        </a:p>
      </dgm:t>
    </dgm:pt>
    <dgm:pt modelId="{2326D5A1-4802-42F8-9B93-DCAC977A7940}" type="sibTrans" cxnId="{8404B760-18B3-41AF-935B-FF9E9CEA4F97}">
      <dgm:prSet/>
      <dgm:spPr/>
      <dgm:t>
        <a:bodyPr/>
        <a:lstStyle/>
        <a:p>
          <a:endParaRPr lang="en-US"/>
        </a:p>
      </dgm:t>
    </dgm:pt>
    <dgm:pt modelId="{41F78679-32F1-4685-8972-F98E52BC7EB1}">
      <dgm:prSet/>
      <dgm:spPr/>
      <dgm:t>
        <a:bodyPr/>
        <a:lstStyle/>
        <a:p>
          <a:r>
            <a:rPr lang="en-US" dirty="0"/>
            <a:t>Wish to die (hopelessness)</a:t>
          </a:r>
        </a:p>
      </dgm:t>
    </dgm:pt>
    <dgm:pt modelId="{03809971-0265-4362-BE23-89B8E44F34D7}" type="parTrans" cxnId="{C539372C-031E-41E0-A2CF-8F2999DD7DC7}">
      <dgm:prSet/>
      <dgm:spPr/>
      <dgm:t>
        <a:bodyPr/>
        <a:lstStyle/>
        <a:p>
          <a:endParaRPr lang="en-US"/>
        </a:p>
      </dgm:t>
    </dgm:pt>
    <dgm:pt modelId="{44D3BC9F-6A0D-49A5-9767-54FE7D8658AA}" type="sibTrans" cxnId="{C539372C-031E-41E0-A2CF-8F2999DD7DC7}">
      <dgm:prSet/>
      <dgm:spPr/>
      <dgm:t>
        <a:bodyPr/>
        <a:lstStyle/>
        <a:p>
          <a:endParaRPr lang="en-US"/>
        </a:p>
      </dgm:t>
    </dgm:pt>
    <dgm:pt modelId="{971BE0A3-C3AB-40FD-AA7B-B78A8D611E95}">
      <dgm:prSet/>
      <dgm:spPr/>
      <dgm:t>
        <a:bodyPr/>
        <a:lstStyle/>
        <a:p>
          <a:r>
            <a:rPr lang="en-US" dirty="0"/>
            <a:t>Aaron Beck</a:t>
          </a:r>
        </a:p>
      </dgm:t>
    </dgm:pt>
    <dgm:pt modelId="{6EDDF0F4-2652-4904-8A80-833761D27185}" type="parTrans" cxnId="{120A19F5-16C7-4CD6-9299-B76FB17EF5D9}">
      <dgm:prSet/>
      <dgm:spPr/>
      <dgm:t>
        <a:bodyPr/>
        <a:lstStyle/>
        <a:p>
          <a:endParaRPr lang="en-US"/>
        </a:p>
      </dgm:t>
    </dgm:pt>
    <dgm:pt modelId="{1C7F7740-79E4-4009-ABCD-27F82B4B99F9}" type="sibTrans" cxnId="{120A19F5-16C7-4CD6-9299-B76FB17EF5D9}">
      <dgm:prSet/>
      <dgm:spPr/>
      <dgm:t>
        <a:bodyPr/>
        <a:lstStyle/>
        <a:p>
          <a:endParaRPr lang="en-US"/>
        </a:p>
      </dgm:t>
    </dgm:pt>
    <dgm:pt modelId="{422C8DEF-F060-4DB2-B772-FC368CDA2306}">
      <dgm:prSet/>
      <dgm:spPr/>
      <dgm:t>
        <a:bodyPr/>
        <a:lstStyle/>
        <a:p>
          <a:r>
            <a:rPr lang="en-US" dirty="0"/>
            <a:t>Central emotional factor is hopelessness</a:t>
          </a:r>
        </a:p>
      </dgm:t>
    </dgm:pt>
    <dgm:pt modelId="{5034A1BC-9BE8-4E34-937F-41DD67F2C559}" type="parTrans" cxnId="{1E8924CD-9EDC-40E5-AC2A-D13D9E95DCD5}">
      <dgm:prSet/>
      <dgm:spPr/>
      <dgm:t>
        <a:bodyPr/>
        <a:lstStyle/>
        <a:p>
          <a:endParaRPr lang="en-US"/>
        </a:p>
      </dgm:t>
    </dgm:pt>
    <dgm:pt modelId="{314492BB-3DD3-4F82-9E75-29029E809843}" type="sibTrans" cxnId="{1E8924CD-9EDC-40E5-AC2A-D13D9E95DCD5}">
      <dgm:prSet/>
      <dgm:spPr/>
      <dgm:t>
        <a:bodyPr/>
        <a:lstStyle/>
        <a:p>
          <a:endParaRPr lang="en-US"/>
        </a:p>
      </dgm:t>
    </dgm:pt>
    <dgm:pt modelId="{AE927591-3616-4343-9F4C-41FBB82D61CA}">
      <dgm:prSet/>
      <dgm:spPr/>
      <dgm:t>
        <a:bodyPr/>
        <a:lstStyle/>
        <a:p>
          <a:r>
            <a:rPr lang="en-US" dirty="0"/>
            <a:t>Rigid “all or nothing” thinking</a:t>
          </a:r>
        </a:p>
      </dgm:t>
    </dgm:pt>
    <dgm:pt modelId="{72F76CB6-DF2A-4470-87E6-DE68824A14AC}" type="parTrans" cxnId="{E12E7307-B465-48D6-8831-65D3C949F455}">
      <dgm:prSet/>
      <dgm:spPr/>
      <dgm:t>
        <a:bodyPr/>
        <a:lstStyle/>
        <a:p>
          <a:endParaRPr lang="en-US"/>
        </a:p>
      </dgm:t>
    </dgm:pt>
    <dgm:pt modelId="{708BE6B8-4E0B-43DE-98AB-BD021A796718}" type="sibTrans" cxnId="{E12E7307-B465-48D6-8831-65D3C949F455}">
      <dgm:prSet/>
      <dgm:spPr/>
      <dgm:t>
        <a:bodyPr/>
        <a:lstStyle/>
        <a:p>
          <a:endParaRPr lang="en-US"/>
        </a:p>
      </dgm:t>
    </dgm:pt>
    <dgm:pt modelId="{5FC46C07-E26D-4BFA-8EDE-247859731B3F}">
      <dgm:prSet/>
      <dgm:spPr/>
      <dgm:t>
        <a:bodyPr/>
        <a:lstStyle/>
        <a:p>
          <a:r>
            <a:rPr lang="en-US" dirty="0"/>
            <a:t>Perfectionism</a:t>
          </a:r>
        </a:p>
      </dgm:t>
    </dgm:pt>
    <dgm:pt modelId="{5E646FA9-61A5-41A6-B2EF-A2546CE9432C}" type="parTrans" cxnId="{B5839235-4C30-40E5-B964-AA5788320393}">
      <dgm:prSet/>
      <dgm:spPr/>
      <dgm:t>
        <a:bodyPr/>
        <a:lstStyle/>
        <a:p>
          <a:endParaRPr lang="en-US"/>
        </a:p>
      </dgm:t>
    </dgm:pt>
    <dgm:pt modelId="{BF153D34-F7DA-4FA5-B9DF-484B10E7030F}" type="sibTrans" cxnId="{B5839235-4C30-40E5-B964-AA5788320393}">
      <dgm:prSet/>
      <dgm:spPr/>
      <dgm:t>
        <a:bodyPr/>
        <a:lstStyle/>
        <a:p>
          <a:endParaRPr lang="en-US"/>
        </a:p>
      </dgm:t>
    </dgm:pt>
    <dgm:pt modelId="{7115DF5F-34F2-4A01-A96B-17AE7292E9F6}">
      <dgm:prSet/>
      <dgm:spPr/>
      <dgm:t>
        <a:bodyPr/>
        <a:lstStyle/>
        <a:p>
          <a:r>
            <a:rPr lang="en-US" dirty="0"/>
            <a:t>Inability to see different options</a:t>
          </a:r>
        </a:p>
      </dgm:t>
    </dgm:pt>
    <dgm:pt modelId="{261BE175-C5D4-495C-90D4-653AF427831C}" type="parTrans" cxnId="{F6B2AE4A-17C1-42D1-A5B6-B0C7F4ABE013}">
      <dgm:prSet/>
      <dgm:spPr/>
      <dgm:t>
        <a:bodyPr/>
        <a:lstStyle/>
        <a:p>
          <a:endParaRPr lang="en-US"/>
        </a:p>
      </dgm:t>
    </dgm:pt>
    <dgm:pt modelId="{064281F0-3308-4B53-9E15-805F5C1B8827}" type="sibTrans" cxnId="{F6B2AE4A-17C1-42D1-A5B6-B0C7F4ABE013}">
      <dgm:prSet/>
      <dgm:spPr/>
      <dgm:t>
        <a:bodyPr/>
        <a:lstStyle/>
        <a:p>
          <a:endParaRPr lang="en-US"/>
        </a:p>
      </dgm:t>
    </dgm:pt>
    <dgm:pt modelId="{CDB8464C-9FD6-0B4F-8820-3E564FA75B56}" type="pres">
      <dgm:prSet presAssocID="{BFF006E7-023B-45F4-97E2-79776845CA92}" presName="linear" presStyleCnt="0">
        <dgm:presLayoutVars>
          <dgm:dir/>
          <dgm:animLvl val="lvl"/>
          <dgm:resizeHandles val="exact"/>
        </dgm:presLayoutVars>
      </dgm:prSet>
      <dgm:spPr/>
    </dgm:pt>
    <dgm:pt modelId="{B873F6B2-5D07-B048-B2E7-5008E2331872}" type="pres">
      <dgm:prSet presAssocID="{D70372EE-06E9-407D-A380-7E58D50EE9F9}" presName="parentLin" presStyleCnt="0"/>
      <dgm:spPr/>
    </dgm:pt>
    <dgm:pt modelId="{C903CCD3-7489-9042-9E6B-FCD64455E438}" type="pres">
      <dgm:prSet presAssocID="{D70372EE-06E9-407D-A380-7E58D50EE9F9}" presName="parentLeftMargin" presStyleLbl="node1" presStyleIdx="0" presStyleCnt="3"/>
      <dgm:spPr/>
    </dgm:pt>
    <dgm:pt modelId="{6EFBAD4A-4BA7-864A-AF86-8747878D8EB0}" type="pres">
      <dgm:prSet presAssocID="{D70372EE-06E9-407D-A380-7E58D50EE9F9}" presName="parentText" presStyleLbl="node1" presStyleIdx="0" presStyleCnt="3">
        <dgm:presLayoutVars>
          <dgm:chMax val="0"/>
          <dgm:bulletEnabled val="1"/>
        </dgm:presLayoutVars>
      </dgm:prSet>
      <dgm:spPr/>
    </dgm:pt>
    <dgm:pt modelId="{D09FAFD9-6D4D-B04E-8A38-89F63F02927C}" type="pres">
      <dgm:prSet presAssocID="{D70372EE-06E9-407D-A380-7E58D50EE9F9}" presName="negativeSpace" presStyleCnt="0"/>
      <dgm:spPr/>
    </dgm:pt>
    <dgm:pt modelId="{47AE1C53-0DDB-E946-B105-72551F94651B}" type="pres">
      <dgm:prSet presAssocID="{D70372EE-06E9-407D-A380-7E58D50EE9F9}" presName="childText" presStyleLbl="conFgAcc1" presStyleIdx="0" presStyleCnt="3">
        <dgm:presLayoutVars>
          <dgm:bulletEnabled val="1"/>
        </dgm:presLayoutVars>
      </dgm:prSet>
      <dgm:spPr/>
    </dgm:pt>
    <dgm:pt modelId="{E63128D3-3BD8-2F43-BABE-609A0B7711CA}" type="pres">
      <dgm:prSet presAssocID="{C31BE9C6-BD55-4864-9DBF-742B1A5A7034}" presName="spaceBetweenRectangles" presStyleCnt="0"/>
      <dgm:spPr/>
    </dgm:pt>
    <dgm:pt modelId="{B2F10686-906F-D046-BE9E-728DA473C0BE}" type="pres">
      <dgm:prSet presAssocID="{EE57DA5A-E39B-4007-9B2D-653D9B4C7C45}" presName="parentLin" presStyleCnt="0"/>
      <dgm:spPr/>
    </dgm:pt>
    <dgm:pt modelId="{B18F705F-EA67-B443-861D-3BA999C4C8A6}" type="pres">
      <dgm:prSet presAssocID="{EE57DA5A-E39B-4007-9B2D-653D9B4C7C45}" presName="parentLeftMargin" presStyleLbl="node1" presStyleIdx="0" presStyleCnt="3"/>
      <dgm:spPr/>
    </dgm:pt>
    <dgm:pt modelId="{40232439-010B-8F45-87A8-E3F65926509D}" type="pres">
      <dgm:prSet presAssocID="{EE57DA5A-E39B-4007-9B2D-653D9B4C7C45}" presName="parentText" presStyleLbl="node1" presStyleIdx="1" presStyleCnt="3">
        <dgm:presLayoutVars>
          <dgm:chMax val="0"/>
          <dgm:bulletEnabled val="1"/>
        </dgm:presLayoutVars>
      </dgm:prSet>
      <dgm:spPr/>
    </dgm:pt>
    <dgm:pt modelId="{D304D222-161A-784F-A11B-287B594DE109}" type="pres">
      <dgm:prSet presAssocID="{EE57DA5A-E39B-4007-9B2D-653D9B4C7C45}" presName="negativeSpace" presStyleCnt="0"/>
      <dgm:spPr/>
    </dgm:pt>
    <dgm:pt modelId="{F7C2B20C-6DD9-2C44-B673-E691A09AC608}" type="pres">
      <dgm:prSet presAssocID="{EE57DA5A-E39B-4007-9B2D-653D9B4C7C45}" presName="childText" presStyleLbl="conFgAcc1" presStyleIdx="1" presStyleCnt="3">
        <dgm:presLayoutVars>
          <dgm:bulletEnabled val="1"/>
        </dgm:presLayoutVars>
      </dgm:prSet>
      <dgm:spPr/>
    </dgm:pt>
    <dgm:pt modelId="{30E3C310-6D9B-444E-8A80-CE5419792905}" type="pres">
      <dgm:prSet presAssocID="{E008F3DB-24E7-478B-89F0-973372A7DAC7}" presName="spaceBetweenRectangles" presStyleCnt="0"/>
      <dgm:spPr/>
    </dgm:pt>
    <dgm:pt modelId="{153A1AF4-41CD-B54A-AD9E-0EF4329BAD99}" type="pres">
      <dgm:prSet presAssocID="{971BE0A3-C3AB-40FD-AA7B-B78A8D611E95}" presName="parentLin" presStyleCnt="0"/>
      <dgm:spPr/>
    </dgm:pt>
    <dgm:pt modelId="{25923E9C-76F5-0A4A-A9D8-34E259854562}" type="pres">
      <dgm:prSet presAssocID="{971BE0A3-C3AB-40FD-AA7B-B78A8D611E95}" presName="parentLeftMargin" presStyleLbl="node1" presStyleIdx="1" presStyleCnt="3"/>
      <dgm:spPr/>
    </dgm:pt>
    <dgm:pt modelId="{C224A9CA-4958-1745-9DFB-748E963AA0CE}" type="pres">
      <dgm:prSet presAssocID="{971BE0A3-C3AB-40FD-AA7B-B78A8D611E95}" presName="parentText" presStyleLbl="node1" presStyleIdx="2" presStyleCnt="3">
        <dgm:presLayoutVars>
          <dgm:chMax val="0"/>
          <dgm:bulletEnabled val="1"/>
        </dgm:presLayoutVars>
      </dgm:prSet>
      <dgm:spPr/>
    </dgm:pt>
    <dgm:pt modelId="{DD4B7AD9-B057-8D47-89F2-F0B87F656519}" type="pres">
      <dgm:prSet presAssocID="{971BE0A3-C3AB-40FD-AA7B-B78A8D611E95}" presName="negativeSpace" presStyleCnt="0"/>
      <dgm:spPr/>
    </dgm:pt>
    <dgm:pt modelId="{91C126F9-A6A8-BC43-AD28-968916D1E0E3}" type="pres">
      <dgm:prSet presAssocID="{971BE0A3-C3AB-40FD-AA7B-B78A8D611E95}" presName="childText" presStyleLbl="conFgAcc1" presStyleIdx="2" presStyleCnt="3">
        <dgm:presLayoutVars>
          <dgm:bulletEnabled val="1"/>
        </dgm:presLayoutVars>
      </dgm:prSet>
      <dgm:spPr/>
    </dgm:pt>
  </dgm:ptLst>
  <dgm:cxnLst>
    <dgm:cxn modelId="{E12E7307-B465-48D6-8831-65D3C949F455}" srcId="{971BE0A3-C3AB-40FD-AA7B-B78A8D611E95}" destId="{AE927591-3616-4343-9F4C-41FBB82D61CA}" srcOrd="1" destOrd="0" parTransId="{72F76CB6-DF2A-4470-87E6-DE68824A14AC}" sibTransId="{708BE6B8-4E0B-43DE-98AB-BD021A796718}"/>
    <dgm:cxn modelId="{EF5CFA08-F1DA-BA45-A3C3-570156220C13}" type="presOf" srcId="{5FC46C07-E26D-4BFA-8EDE-247859731B3F}" destId="{91C126F9-A6A8-BC43-AD28-968916D1E0E3}" srcOrd="0" destOrd="2" presId="urn:microsoft.com/office/officeart/2005/8/layout/list1"/>
    <dgm:cxn modelId="{C9ED8E0E-0A71-7C48-AB57-F9D03FAC41A2}" type="presOf" srcId="{8CF7F750-715E-4D76-B180-4DAEBC33141D}" destId="{F7C2B20C-6DD9-2C44-B673-E691A09AC608}" srcOrd="0" destOrd="0" presId="urn:microsoft.com/office/officeart/2005/8/layout/list1"/>
    <dgm:cxn modelId="{B52AE21B-2D29-4E85-931B-21971B80CBDA}" srcId="{EE57DA5A-E39B-4007-9B2D-653D9B4C7C45}" destId="{8CF7F750-715E-4D76-B180-4DAEBC33141D}" srcOrd="0" destOrd="0" parTransId="{21564DC7-9BF5-4A32-ABE6-5C5DD728A31A}" sibTransId="{7143BE1C-7E26-420A-A016-22190EB14F65}"/>
    <dgm:cxn modelId="{A7855E1F-41A8-0E43-A5A0-E719F6CF9603}" type="presOf" srcId="{971BE0A3-C3AB-40FD-AA7B-B78A8D611E95}" destId="{C224A9CA-4958-1745-9DFB-748E963AA0CE}" srcOrd="1" destOrd="0" presId="urn:microsoft.com/office/officeart/2005/8/layout/list1"/>
    <dgm:cxn modelId="{76587427-0C6A-420C-85F2-D2CDC4A131BE}" srcId="{BFF006E7-023B-45F4-97E2-79776845CA92}" destId="{D70372EE-06E9-407D-A380-7E58D50EE9F9}" srcOrd="0" destOrd="0" parTransId="{5172E5B4-D312-4915-B10B-8DCF76F2E60D}" sibTransId="{C31BE9C6-BD55-4864-9DBF-742B1A5A7034}"/>
    <dgm:cxn modelId="{C539372C-031E-41E0-A2CF-8F2999DD7DC7}" srcId="{EE57DA5A-E39B-4007-9B2D-653D9B4C7C45}" destId="{41F78679-32F1-4685-8972-F98E52BC7EB1}" srcOrd="2" destOrd="0" parTransId="{03809971-0265-4362-BE23-89B8E44F34D7}" sibTransId="{44D3BC9F-6A0D-49A5-9767-54FE7D8658AA}"/>
    <dgm:cxn modelId="{B5839235-4C30-40E5-B964-AA5788320393}" srcId="{971BE0A3-C3AB-40FD-AA7B-B78A8D611E95}" destId="{5FC46C07-E26D-4BFA-8EDE-247859731B3F}" srcOrd="2" destOrd="0" parTransId="{5E646FA9-61A5-41A6-B2EF-A2546CE9432C}" sibTransId="{BF153D34-F7DA-4FA5-B9DF-484B10E7030F}"/>
    <dgm:cxn modelId="{F6B2AE4A-17C1-42D1-A5B6-B0C7F4ABE013}" srcId="{971BE0A3-C3AB-40FD-AA7B-B78A8D611E95}" destId="{7115DF5F-34F2-4A01-A96B-17AE7292E9F6}" srcOrd="3" destOrd="0" parTransId="{261BE175-C5D4-495C-90D4-653AF427831C}" sibTransId="{064281F0-3308-4B53-9E15-805F5C1B8827}"/>
    <dgm:cxn modelId="{C32EDB4B-99B1-304E-8ADE-AF2A608FFF74}" type="presOf" srcId="{BFF006E7-023B-45F4-97E2-79776845CA92}" destId="{CDB8464C-9FD6-0B4F-8820-3E564FA75B56}" srcOrd="0" destOrd="0" presId="urn:microsoft.com/office/officeart/2005/8/layout/list1"/>
    <dgm:cxn modelId="{8404B760-18B3-41AF-935B-FF9E9CEA4F97}" srcId="{EE57DA5A-E39B-4007-9B2D-653D9B4C7C45}" destId="{E6AA3967-5DAB-4131-8128-6A3DEC4693BE}" srcOrd="1" destOrd="0" parTransId="{1BC98BD9-6B4D-4CE1-BCEA-5D6BDF25A3DB}" sibTransId="{2326D5A1-4802-42F8-9B93-DCAC977A7940}"/>
    <dgm:cxn modelId="{A2CC7A72-F588-2345-A588-42B9BC4B5634}" type="presOf" srcId="{AE927591-3616-4343-9F4C-41FBB82D61CA}" destId="{91C126F9-A6A8-BC43-AD28-968916D1E0E3}" srcOrd="0" destOrd="1" presId="urn:microsoft.com/office/officeart/2005/8/layout/list1"/>
    <dgm:cxn modelId="{29F51C76-F659-B848-BB67-8DF7F147B51F}" type="presOf" srcId="{971BE0A3-C3AB-40FD-AA7B-B78A8D611E95}" destId="{25923E9C-76F5-0A4A-A9D8-34E259854562}" srcOrd="0" destOrd="0" presId="urn:microsoft.com/office/officeart/2005/8/layout/list1"/>
    <dgm:cxn modelId="{0F31DA79-FF5E-124B-950B-DABDEC45970F}" type="presOf" srcId="{41F78679-32F1-4685-8972-F98E52BC7EB1}" destId="{F7C2B20C-6DD9-2C44-B673-E691A09AC608}" srcOrd="0" destOrd="2" presId="urn:microsoft.com/office/officeart/2005/8/layout/list1"/>
    <dgm:cxn modelId="{A91D6188-9231-C445-B030-FB15E40A151B}" type="presOf" srcId="{422C8DEF-F060-4DB2-B772-FC368CDA2306}" destId="{91C126F9-A6A8-BC43-AD28-968916D1E0E3}" srcOrd="0" destOrd="0" presId="urn:microsoft.com/office/officeart/2005/8/layout/list1"/>
    <dgm:cxn modelId="{AA443194-5ED9-804A-940F-C90CD9F7D5B5}" type="presOf" srcId="{E6AA3967-5DAB-4131-8128-6A3DEC4693BE}" destId="{F7C2B20C-6DD9-2C44-B673-E691A09AC608}" srcOrd="0" destOrd="1" presId="urn:microsoft.com/office/officeart/2005/8/layout/list1"/>
    <dgm:cxn modelId="{F668E094-84EA-7245-BF75-968CE2FDCAA2}" type="presOf" srcId="{D70372EE-06E9-407D-A380-7E58D50EE9F9}" destId="{C903CCD3-7489-9042-9E6B-FCD64455E438}" srcOrd="0" destOrd="0" presId="urn:microsoft.com/office/officeart/2005/8/layout/list1"/>
    <dgm:cxn modelId="{512293A0-E596-FC4A-8453-222EDB25588F}" type="presOf" srcId="{D70372EE-06E9-407D-A380-7E58D50EE9F9}" destId="{6EFBAD4A-4BA7-864A-AF86-8747878D8EB0}" srcOrd="1" destOrd="0" presId="urn:microsoft.com/office/officeart/2005/8/layout/list1"/>
    <dgm:cxn modelId="{A4630FA8-34F7-0D43-AA67-D907BE533A54}" type="presOf" srcId="{EE57DA5A-E39B-4007-9B2D-653D9B4C7C45}" destId="{40232439-010B-8F45-87A8-E3F65926509D}" srcOrd="1" destOrd="0" presId="urn:microsoft.com/office/officeart/2005/8/layout/list1"/>
    <dgm:cxn modelId="{F7BE1CC2-31C7-4FEB-BA70-E6FAB3F5300D}" srcId="{BFF006E7-023B-45F4-97E2-79776845CA92}" destId="{EE57DA5A-E39B-4007-9B2D-653D9B4C7C45}" srcOrd="1" destOrd="0" parTransId="{D5316268-083B-412B-9433-98281A39BDCB}" sibTransId="{E008F3DB-24E7-478B-89F0-973372A7DAC7}"/>
    <dgm:cxn modelId="{352D1CC6-A2E4-6B45-8B20-C9B3A8FCE20E}" type="presOf" srcId="{EE57DA5A-E39B-4007-9B2D-653D9B4C7C45}" destId="{B18F705F-EA67-B443-861D-3BA999C4C8A6}" srcOrd="0" destOrd="0" presId="urn:microsoft.com/office/officeart/2005/8/layout/list1"/>
    <dgm:cxn modelId="{A44A4CCC-D1BE-464B-832F-E62397ADB98E}" type="presOf" srcId="{7115DF5F-34F2-4A01-A96B-17AE7292E9F6}" destId="{91C126F9-A6A8-BC43-AD28-968916D1E0E3}" srcOrd="0" destOrd="3" presId="urn:microsoft.com/office/officeart/2005/8/layout/list1"/>
    <dgm:cxn modelId="{1E8924CD-9EDC-40E5-AC2A-D13D9E95DCD5}" srcId="{971BE0A3-C3AB-40FD-AA7B-B78A8D611E95}" destId="{422C8DEF-F060-4DB2-B772-FC368CDA2306}" srcOrd="0" destOrd="0" parTransId="{5034A1BC-9BE8-4E34-937F-41DD67F2C559}" sibTransId="{314492BB-3DD3-4F82-9E75-29029E809843}"/>
    <dgm:cxn modelId="{120A19F5-16C7-4CD6-9299-B76FB17EF5D9}" srcId="{BFF006E7-023B-45F4-97E2-79776845CA92}" destId="{971BE0A3-C3AB-40FD-AA7B-B78A8D611E95}" srcOrd="2" destOrd="0" parTransId="{6EDDF0F4-2652-4904-8A80-833761D27185}" sibTransId="{1C7F7740-79E4-4009-ABCD-27F82B4B99F9}"/>
    <dgm:cxn modelId="{C17F62A3-E810-104F-B18F-C436E95518E5}" type="presParOf" srcId="{CDB8464C-9FD6-0B4F-8820-3E564FA75B56}" destId="{B873F6B2-5D07-B048-B2E7-5008E2331872}" srcOrd="0" destOrd="0" presId="urn:microsoft.com/office/officeart/2005/8/layout/list1"/>
    <dgm:cxn modelId="{A93F7AFC-F5DF-4C47-B3BE-447DA5E8BE00}" type="presParOf" srcId="{B873F6B2-5D07-B048-B2E7-5008E2331872}" destId="{C903CCD3-7489-9042-9E6B-FCD64455E438}" srcOrd="0" destOrd="0" presId="urn:microsoft.com/office/officeart/2005/8/layout/list1"/>
    <dgm:cxn modelId="{D43943D0-6DC2-D046-BB54-00995B5FAF4C}" type="presParOf" srcId="{B873F6B2-5D07-B048-B2E7-5008E2331872}" destId="{6EFBAD4A-4BA7-864A-AF86-8747878D8EB0}" srcOrd="1" destOrd="0" presId="urn:microsoft.com/office/officeart/2005/8/layout/list1"/>
    <dgm:cxn modelId="{E6B80628-4358-F145-9BC3-F15D4540EADD}" type="presParOf" srcId="{CDB8464C-9FD6-0B4F-8820-3E564FA75B56}" destId="{D09FAFD9-6D4D-B04E-8A38-89F63F02927C}" srcOrd="1" destOrd="0" presId="urn:microsoft.com/office/officeart/2005/8/layout/list1"/>
    <dgm:cxn modelId="{F674CBCB-5143-9E41-BA1F-F86143F08730}" type="presParOf" srcId="{CDB8464C-9FD6-0B4F-8820-3E564FA75B56}" destId="{47AE1C53-0DDB-E946-B105-72551F94651B}" srcOrd="2" destOrd="0" presId="urn:microsoft.com/office/officeart/2005/8/layout/list1"/>
    <dgm:cxn modelId="{E928E58F-04D4-2F45-BF0D-9DAD5A87F080}" type="presParOf" srcId="{CDB8464C-9FD6-0B4F-8820-3E564FA75B56}" destId="{E63128D3-3BD8-2F43-BABE-609A0B7711CA}" srcOrd="3" destOrd="0" presId="urn:microsoft.com/office/officeart/2005/8/layout/list1"/>
    <dgm:cxn modelId="{9C74A46D-83CE-3A49-B780-E63283600BDD}" type="presParOf" srcId="{CDB8464C-9FD6-0B4F-8820-3E564FA75B56}" destId="{B2F10686-906F-D046-BE9E-728DA473C0BE}" srcOrd="4" destOrd="0" presId="urn:microsoft.com/office/officeart/2005/8/layout/list1"/>
    <dgm:cxn modelId="{18FFC311-0D2E-474E-8234-E36F59303A49}" type="presParOf" srcId="{B2F10686-906F-D046-BE9E-728DA473C0BE}" destId="{B18F705F-EA67-B443-861D-3BA999C4C8A6}" srcOrd="0" destOrd="0" presId="urn:microsoft.com/office/officeart/2005/8/layout/list1"/>
    <dgm:cxn modelId="{7A699BD5-BE5C-B042-9ACE-CA618C81A055}" type="presParOf" srcId="{B2F10686-906F-D046-BE9E-728DA473C0BE}" destId="{40232439-010B-8F45-87A8-E3F65926509D}" srcOrd="1" destOrd="0" presId="urn:microsoft.com/office/officeart/2005/8/layout/list1"/>
    <dgm:cxn modelId="{313891F7-30DD-E441-AD01-4F4CDF4A1219}" type="presParOf" srcId="{CDB8464C-9FD6-0B4F-8820-3E564FA75B56}" destId="{D304D222-161A-784F-A11B-287B594DE109}" srcOrd="5" destOrd="0" presId="urn:microsoft.com/office/officeart/2005/8/layout/list1"/>
    <dgm:cxn modelId="{FD9247A1-DE57-4743-B2A3-3660633F4D22}" type="presParOf" srcId="{CDB8464C-9FD6-0B4F-8820-3E564FA75B56}" destId="{F7C2B20C-6DD9-2C44-B673-E691A09AC608}" srcOrd="6" destOrd="0" presId="urn:microsoft.com/office/officeart/2005/8/layout/list1"/>
    <dgm:cxn modelId="{9F812680-4D05-D54D-AB0C-C94290AEA258}" type="presParOf" srcId="{CDB8464C-9FD6-0B4F-8820-3E564FA75B56}" destId="{30E3C310-6D9B-444E-8A80-CE5419792905}" srcOrd="7" destOrd="0" presId="urn:microsoft.com/office/officeart/2005/8/layout/list1"/>
    <dgm:cxn modelId="{FBC6B369-A2A9-CB40-A5EC-A5C63DE805F1}" type="presParOf" srcId="{CDB8464C-9FD6-0B4F-8820-3E564FA75B56}" destId="{153A1AF4-41CD-B54A-AD9E-0EF4329BAD99}" srcOrd="8" destOrd="0" presId="urn:microsoft.com/office/officeart/2005/8/layout/list1"/>
    <dgm:cxn modelId="{60DB2C93-B950-B348-ABE9-C782C1E866F0}" type="presParOf" srcId="{153A1AF4-41CD-B54A-AD9E-0EF4329BAD99}" destId="{25923E9C-76F5-0A4A-A9D8-34E259854562}" srcOrd="0" destOrd="0" presId="urn:microsoft.com/office/officeart/2005/8/layout/list1"/>
    <dgm:cxn modelId="{689F4B49-4754-2748-97D5-785A6F1C1520}" type="presParOf" srcId="{153A1AF4-41CD-B54A-AD9E-0EF4329BAD99}" destId="{C224A9CA-4958-1745-9DFB-748E963AA0CE}" srcOrd="1" destOrd="0" presId="urn:microsoft.com/office/officeart/2005/8/layout/list1"/>
    <dgm:cxn modelId="{F1E63A02-5C23-AE44-BFE5-95D8F83E2AD7}" type="presParOf" srcId="{CDB8464C-9FD6-0B4F-8820-3E564FA75B56}" destId="{DD4B7AD9-B057-8D47-89F2-F0B87F656519}" srcOrd="9" destOrd="0" presId="urn:microsoft.com/office/officeart/2005/8/layout/list1"/>
    <dgm:cxn modelId="{FEAA3D12-FAD1-B049-9B72-441CB0E97F3D}" type="presParOf" srcId="{CDB8464C-9FD6-0B4F-8820-3E564FA75B56}" destId="{91C126F9-A6A8-BC43-AD28-968916D1E0E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68FD34-E76F-481E-B405-812D6A79C25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B6D54047-0A4C-44D3-9027-143EEC6F368A}">
      <dgm:prSet/>
      <dgm:spPr/>
      <dgm:t>
        <a:bodyPr/>
        <a:lstStyle/>
        <a:p>
          <a:r>
            <a:rPr lang="en-US" dirty="0"/>
            <a:t>Previous suicide attempt or family h/o suicide</a:t>
          </a:r>
        </a:p>
      </dgm:t>
    </dgm:pt>
    <dgm:pt modelId="{6DF39DAD-3606-4AC7-867A-812398CF4A47}" type="parTrans" cxnId="{BC3F6FBF-7A9E-4639-A27B-063AB536A40E}">
      <dgm:prSet/>
      <dgm:spPr/>
      <dgm:t>
        <a:bodyPr/>
        <a:lstStyle/>
        <a:p>
          <a:endParaRPr lang="en-US"/>
        </a:p>
      </dgm:t>
    </dgm:pt>
    <dgm:pt modelId="{218A1BF7-306D-485C-AE46-5DCC4D83AD5F}" type="sibTrans" cxnId="{BC3F6FBF-7A9E-4639-A27B-063AB536A40E}">
      <dgm:prSet/>
      <dgm:spPr/>
      <dgm:t>
        <a:bodyPr/>
        <a:lstStyle/>
        <a:p>
          <a:endParaRPr lang="en-US"/>
        </a:p>
      </dgm:t>
    </dgm:pt>
    <dgm:pt modelId="{564036F4-F242-4C1A-AB88-B10D30F07320}">
      <dgm:prSet/>
      <dgm:spPr/>
      <dgm:t>
        <a:bodyPr/>
        <a:lstStyle/>
        <a:p>
          <a:r>
            <a:rPr lang="en-US" dirty="0"/>
            <a:t>Mental health disorders </a:t>
          </a:r>
        </a:p>
      </dgm:t>
    </dgm:pt>
    <dgm:pt modelId="{2DC66939-6416-4156-9771-9837CE7888E7}" type="parTrans" cxnId="{F17400D0-36F2-4815-9169-1EDE7CE77C1D}">
      <dgm:prSet/>
      <dgm:spPr/>
      <dgm:t>
        <a:bodyPr/>
        <a:lstStyle/>
        <a:p>
          <a:endParaRPr lang="en-US"/>
        </a:p>
      </dgm:t>
    </dgm:pt>
    <dgm:pt modelId="{316BB791-81C2-4934-B587-D69C5BDF0EC7}" type="sibTrans" cxnId="{F17400D0-36F2-4815-9169-1EDE7CE77C1D}">
      <dgm:prSet/>
      <dgm:spPr/>
      <dgm:t>
        <a:bodyPr/>
        <a:lstStyle/>
        <a:p>
          <a:endParaRPr lang="en-US"/>
        </a:p>
      </dgm:t>
    </dgm:pt>
    <dgm:pt modelId="{829AD79D-30AE-4C4F-8701-CA3539876439}">
      <dgm:prSet/>
      <dgm:spPr/>
      <dgm:t>
        <a:bodyPr/>
        <a:lstStyle/>
        <a:p>
          <a:r>
            <a:rPr lang="en-US" dirty="0"/>
            <a:t>Loss (relational, social, work, financial)</a:t>
          </a:r>
        </a:p>
      </dgm:t>
    </dgm:pt>
    <dgm:pt modelId="{B5D5A058-750A-4ECF-A1A2-F025EBAF2E00}" type="parTrans" cxnId="{1882EE7D-A467-4F20-9EFE-A6C7EF2B30B5}">
      <dgm:prSet/>
      <dgm:spPr/>
      <dgm:t>
        <a:bodyPr/>
        <a:lstStyle/>
        <a:p>
          <a:endParaRPr lang="en-US"/>
        </a:p>
      </dgm:t>
    </dgm:pt>
    <dgm:pt modelId="{C8AAFAA7-437C-4B8C-82F6-54312A7171B0}" type="sibTrans" cxnId="{1882EE7D-A467-4F20-9EFE-A6C7EF2B30B5}">
      <dgm:prSet/>
      <dgm:spPr/>
      <dgm:t>
        <a:bodyPr/>
        <a:lstStyle/>
        <a:p>
          <a:endParaRPr lang="en-US"/>
        </a:p>
      </dgm:t>
    </dgm:pt>
    <dgm:pt modelId="{F7408A46-8F9A-476E-A062-38CB458E1D3F}">
      <dgm:prSet/>
      <dgm:spPr/>
      <dgm:t>
        <a:bodyPr/>
        <a:lstStyle/>
        <a:p>
          <a:r>
            <a:rPr lang="en-US" dirty="0"/>
            <a:t>Impulsive or aggressive tendencies</a:t>
          </a:r>
        </a:p>
      </dgm:t>
    </dgm:pt>
    <dgm:pt modelId="{DAD2EB09-1978-4472-B1EF-33D50FA6DABE}" type="parTrans" cxnId="{8F1870BA-ECBE-42F4-83EE-EC547E1A546D}">
      <dgm:prSet/>
      <dgm:spPr/>
      <dgm:t>
        <a:bodyPr/>
        <a:lstStyle/>
        <a:p>
          <a:endParaRPr lang="en-US"/>
        </a:p>
      </dgm:t>
    </dgm:pt>
    <dgm:pt modelId="{356AFE2A-EFE0-4219-A8A5-9A33C389E559}" type="sibTrans" cxnId="{8F1870BA-ECBE-42F4-83EE-EC547E1A546D}">
      <dgm:prSet/>
      <dgm:spPr/>
      <dgm:t>
        <a:bodyPr/>
        <a:lstStyle/>
        <a:p>
          <a:endParaRPr lang="en-US"/>
        </a:p>
      </dgm:t>
    </dgm:pt>
    <dgm:pt modelId="{0D754D63-669E-41ED-8D4D-4C38021C2174}">
      <dgm:prSet/>
      <dgm:spPr/>
      <dgm:t>
        <a:bodyPr/>
        <a:lstStyle/>
        <a:p>
          <a:r>
            <a:rPr lang="en-US" dirty="0"/>
            <a:t>Local epidemics of suicide</a:t>
          </a:r>
        </a:p>
      </dgm:t>
    </dgm:pt>
    <dgm:pt modelId="{ED169097-057E-4F98-A1A3-826788A02F7A}" type="parTrans" cxnId="{8C06A077-A286-4271-A79D-26E11120A66D}">
      <dgm:prSet/>
      <dgm:spPr/>
      <dgm:t>
        <a:bodyPr/>
        <a:lstStyle/>
        <a:p>
          <a:endParaRPr lang="en-US"/>
        </a:p>
      </dgm:t>
    </dgm:pt>
    <dgm:pt modelId="{C27B5B9F-185F-425D-803A-8C220D3493B5}" type="sibTrans" cxnId="{8C06A077-A286-4271-A79D-26E11120A66D}">
      <dgm:prSet/>
      <dgm:spPr/>
      <dgm:t>
        <a:bodyPr/>
        <a:lstStyle/>
        <a:p>
          <a:endParaRPr lang="en-US"/>
        </a:p>
      </dgm:t>
    </dgm:pt>
    <dgm:pt modelId="{3E0FB6CD-E7D6-4C46-BF82-09949B1A9FB1}">
      <dgm:prSet/>
      <dgm:spPr/>
      <dgm:t>
        <a:bodyPr/>
        <a:lstStyle/>
        <a:p>
          <a:r>
            <a:rPr lang="en-US" dirty="0"/>
            <a:t>Isolation or disconnection</a:t>
          </a:r>
        </a:p>
      </dgm:t>
    </dgm:pt>
    <dgm:pt modelId="{81BE54AC-FD54-4FE4-9CC2-ED40EB4D4886}" type="parTrans" cxnId="{0B4644DC-D7AC-4277-9CF2-E996F735DC27}">
      <dgm:prSet/>
      <dgm:spPr/>
      <dgm:t>
        <a:bodyPr/>
        <a:lstStyle/>
        <a:p>
          <a:endParaRPr lang="en-US"/>
        </a:p>
      </dgm:t>
    </dgm:pt>
    <dgm:pt modelId="{92D0F692-B65E-478B-8F4F-95ECCB574FAC}" type="sibTrans" cxnId="{0B4644DC-D7AC-4277-9CF2-E996F735DC27}">
      <dgm:prSet/>
      <dgm:spPr/>
      <dgm:t>
        <a:bodyPr/>
        <a:lstStyle/>
        <a:p>
          <a:endParaRPr lang="en-US"/>
        </a:p>
      </dgm:t>
    </dgm:pt>
    <dgm:pt modelId="{88892894-749B-4873-A36C-E056896226E6}">
      <dgm:prSet/>
      <dgm:spPr/>
      <dgm:t>
        <a:bodyPr/>
        <a:lstStyle/>
        <a:p>
          <a:r>
            <a:rPr lang="en-US" dirty="0"/>
            <a:t>History of child abuse, sexual abuse, adverse childhood events, bullying or any victimization</a:t>
          </a:r>
        </a:p>
      </dgm:t>
    </dgm:pt>
    <dgm:pt modelId="{9FDB01B7-8CFF-4365-BF6F-701BB5E0EF5A}" type="parTrans" cxnId="{9A7E0B42-14DD-473B-AE63-3E6FB30576CC}">
      <dgm:prSet/>
      <dgm:spPr/>
      <dgm:t>
        <a:bodyPr/>
        <a:lstStyle/>
        <a:p>
          <a:endParaRPr lang="en-US"/>
        </a:p>
      </dgm:t>
    </dgm:pt>
    <dgm:pt modelId="{3F36583C-E1D5-43C2-9984-78D9FDC7A5A9}" type="sibTrans" cxnId="{9A7E0B42-14DD-473B-AE63-3E6FB30576CC}">
      <dgm:prSet/>
      <dgm:spPr/>
      <dgm:t>
        <a:bodyPr/>
        <a:lstStyle/>
        <a:p>
          <a:endParaRPr lang="en-US"/>
        </a:p>
      </dgm:t>
    </dgm:pt>
    <dgm:pt modelId="{BAB1B170-9BF8-4C8A-8EE1-7F6D20827D76}">
      <dgm:prSet/>
      <dgm:spPr/>
      <dgm:t>
        <a:bodyPr/>
        <a:lstStyle/>
        <a:p>
          <a:r>
            <a:rPr lang="en-US" dirty="0"/>
            <a:t>Easy access to lethal methods</a:t>
          </a:r>
        </a:p>
      </dgm:t>
    </dgm:pt>
    <dgm:pt modelId="{8D4293EF-D006-48EF-AAFC-F5069136199E}" type="parTrans" cxnId="{D6270514-9AC1-46B7-AB4A-5FCADF14AE90}">
      <dgm:prSet/>
      <dgm:spPr/>
      <dgm:t>
        <a:bodyPr/>
        <a:lstStyle/>
        <a:p>
          <a:endParaRPr lang="en-US"/>
        </a:p>
      </dgm:t>
    </dgm:pt>
    <dgm:pt modelId="{7E931C01-6DC8-4613-8E55-75FA0A2ED2C1}" type="sibTrans" cxnId="{D6270514-9AC1-46B7-AB4A-5FCADF14AE90}">
      <dgm:prSet/>
      <dgm:spPr/>
      <dgm:t>
        <a:bodyPr/>
        <a:lstStyle/>
        <a:p>
          <a:endParaRPr lang="en-US"/>
        </a:p>
      </dgm:t>
    </dgm:pt>
    <dgm:pt modelId="{DF7138EC-35B1-4543-9E1D-CE82E014B556}" type="pres">
      <dgm:prSet presAssocID="{2468FD34-E76F-481E-B405-812D6A79C257}" presName="diagram" presStyleCnt="0">
        <dgm:presLayoutVars>
          <dgm:dir/>
          <dgm:resizeHandles val="exact"/>
        </dgm:presLayoutVars>
      </dgm:prSet>
      <dgm:spPr/>
    </dgm:pt>
    <dgm:pt modelId="{FC762AB8-ACA5-314F-B017-78ADB936E3B2}" type="pres">
      <dgm:prSet presAssocID="{B6D54047-0A4C-44D3-9027-143EEC6F368A}" presName="node" presStyleLbl="node1" presStyleIdx="0" presStyleCnt="8">
        <dgm:presLayoutVars>
          <dgm:bulletEnabled val="1"/>
        </dgm:presLayoutVars>
      </dgm:prSet>
      <dgm:spPr/>
    </dgm:pt>
    <dgm:pt modelId="{C39CBCFA-4607-EE48-BEB4-6ABA8F3F2A10}" type="pres">
      <dgm:prSet presAssocID="{218A1BF7-306D-485C-AE46-5DCC4D83AD5F}" presName="sibTrans" presStyleCnt="0"/>
      <dgm:spPr/>
    </dgm:pt>
    <dgm:pt modelId="{E7B45B94-87F3-E141-BD67-0459BEF7E28B}" type="pres">
      <dgm:prSet presAssocID="{564036F4-F242-4C1A-AB88-B10D30F07320}" presName="node" presStyleLbl="node1" presStyleIdx="1" presStyleCnt="8">
        <dgm:presLayoutVars>
          <dgm:bulletEnabled val="1"/>
        </dgm:presLayoutVars>
      </dgm:prSet>
      <dgm:spPr/>
    </dgm:pt>
    <dgm:pt modelId="{91E4A941-4A00-5C48-9908-10F554DC75CF}" type="pres">
      <dgm:prSet presAssocID="{316BB791-81C2-4934-B587-D69C5BDF0EC7}" presName="sibTrans" presStyleCnt="0"/>
      <dgm:spPr/>
    </dgm:pt>
    <dgm:pt modelId="{D8AFF950-1BA7-B448-9C95-11617FB7494B}" type="pres">
      <dgm:prSet presAssocID="{829AD79D-30AE-4C4F-8701-CA3539876439}" presName="node" presStyleLbl="node1" presStyleIdx="2" presStyleCnt="8">
        <dgm:presLayoutVars>
          <dgm:bulletEnabled val="1"/>
        </dgm:presLayoutVars>
      </dgm:prSet>
      <dgm:spPr/>
    </dgm:pt>
    <dgm:pt modelId="{F1A025F7-D255-8B47-B9E4-4E974F2DAE18}" type="pres">
      <dgm:prSet presAssocID="{C8AAFAA7-437C-4B8C-82F6-54312A7171B0}" presName="sibTrans" presStyleCnt="0"/>
      <dgm:spPr/>
    </dgm:pt>
    <dgm:pt modelId="{0D213C18-5ADE-7745-B8E9-AD82158B2900}" type="pres">
      <dgm:prSet presAssocID="{F7408A46-8F9A-476E-A062-38CB458E1D3F}" presName="node" presStyleLbl="node1" presStyleIdx="3" presStyleCnt="8">
        <dgm:presLayoutVars>
          <dgm:bulletEnabled val="1"/>
        </dgm:presLayoutVars>
      </dgm:prSet>
      <dgm:spPr/>
    </dgm:pt>
    <dgm:pt modelId="{D0ED7C48-A6B6-2545-BFEA-39D6FB7C9355}" type="pres">
      <dgm:prSet presAssocID="{356AFE2A-EFE0-4219-A8A5-9A33C389E559}" presName="sibTrans" presStyleCnt="0"/>
      <dgm:spPr/>
    </dgm:pt>
    <dgm:pt modelId="{63F85A27-646B-3346-834F-4C657B4ED41F}" type="pres">
      <dgm:prSet presAssocID="{0D754D63-669E-41ED-8D4D-4C38021C2174}" presName="node" presStyleLbl="node1" presStyleIdx="4" presStyleCnt="8">
        <dgm:presLayoutVars>
          <dgm:bulletEnabled val="1"/>
        </dgm:presLayoutVars>
      </dgm:prSet>
      <dgm:spPr/>
    </dgm:pt>
    <dgm:pt modelId="{EF17B5A2-C79D-0942-9B2F-2D7FD9B0B0D1}" type="pres">
      <dgm:prSet presAssocID="{C27B5B9F-185F-425D-803A-8C220D3493B5}" presName="sibTrans" presStyleCnt="0"/>
      <dgm:spPr/>
    </dgm:pt>
    <dgm:pt modelId="{F4B54595-3912-3A42-AF4B-CE6440A92B21}" type="pres">
      <dgm:prSet presAssocID="{3E0FB6CD-E7D6-4C46-BF82-09949B1A9FB1}" presName="node" presStyleLbl="node1" presStyleIdx="5" presStyleCnt="8">
        <dgm:presLayoutVars>
          <dgm:bulletEnabled val="1"/>
        </dgm:presLayoutVars>
      </dgm:prSet>
      <dgm:spPr/>
    </dgm:pt>
    <dgm:pt modelId="{20FB99B4-7F22-2E47-BC93-2B2C4EFE9FDC}" type="pres">
      <dgm:prSet presAssocID="{92D0F692-B65E-478B-8F4F-95ECCB574FAC}" presName="sibTrans" presStyleCnt="0"/>
      <dgm:spPr/>
    </dgm:pt>
    <dgm:pt modelId="{337E5DAD-C3AC-4944-9AC5-4958721576A6}" type="pres">
      <dgm:prSet presAssocID="{88892894-749B-4873-A36C-E056896226E6}" presName="node" presStyleLbl="node1" presStyleIdx="6" presStyleCnt="8">
        <dgm:presLayoutVars>
          <dgm:bulletEnabled val="1"/>
        </dgm:presLayoutVars>
      </dgm:prSet>
      <dgm:spPr/>
    </dgm:pt>
    <dgm:pt modelId="{7A83D80B-0702-FF4B-B2E9-8D38B5D4EBA4}" type="pres">
      <dgm:prSet presAssocID="{3F36583C-E1D5-43C2-9984-78D9FDC7A5A9}" presName="sibTrans" presStyleCnt="0"/>
      <dgm:spPr/>
    </dgm:pt>
    <dgm:pt modelId="{D3631878-A812-FC40-B33A-A6C64CFC6C8B}" type="pres">
      <dgm:prSet presAssocID="{BAB1B170-9BF8-4C8A-8EE1-7F6D20827D76}" presName="node" presStyleLbl="node1" presStyleIdx="7" presStyleCnt="8">
        <dgm:presLayoutVars>
          <dgm:bulletEnabled val="1"/>
        </dgm:presLayoutVars>
      </dgm:prSet>
      <dgm:spPr/>
    </dgm:pt>
  </dgm:ptLst>
  <dgm:cxnLst>
    <dgm:cxn modelId="{6BBC0E09-9394-2E4A-A5E2-5F50C08C4FD3}" type="presOf" srcId="{88892894-749B-4873-A36C-E056896226E6}" destId="{337E5DAD-C3AC-4944-9AC5-4958721576A6}" srcOrd="0" destOrd="0" presId="urn:microsoft.com/office/officeart/2005/8/layout/default"/>
    <dgm:cxn modelId="{A6CB1A0F-0350-2147-BD5B-218298759284}" type="presOf" srcId="{B6D54047-0A4C-44D3-9027-143EEC6F368A}" destId="{FC762AB8-ACA5-314F-B017-78ADB936E3B2}" srcOrd="0" destOrd="0" presId="urn:microsoft.com/office/officeart/2005/8/layout/default"/>
    <dgm:cxn modelId="{D6270514-9AC1-46B7-AB4A-5FCADF14AE90}" srcId="{2468FD34-E76F-481E-B405-812D6A79C257}" destId="{BAB1B170-9BF8-4C8A-8EE1-7F6D20827D76}" srcOrd="7" destOrd="0" parTransId="{8D4293EF-D006-48EF-AAFC-F5069136199E}" sibTransId="{7E931C01-6DC8-4613-8E55-75FA0A2ED2C1}"/>
    <dgm:cxn modelId="{91914026-6FF1-2C4C-BA8D-4FC9B408517D}" type="presOf" srcId="{829AD79D-30AE-4C4F-8701-CA3539876439}" destId="{D8AFF950-1BA7-B448-9C95-11617FB7494B}" srcOrd="0" destOrd="0" presId="urn:microsoft.com/office/officeart/2005/8/layout/default"/>
    <dgm:cxn modelId="{9A7E0B42-14DD-473B-AE63-3E6FB30576CC}" srcId="{2468FD34-E76F-481E-B405-812D6A79C257}" destId="{88892894-749B-4873-A36C-E056896226E6}" srcOrd="6" destOrd="0" parTransId="{9FDB01B7-8CFF-4365-BF6F-701BB5E0EF5A}" sibTransId="{3F36583C-E1D5-43C2-9984-78D9FDC7A5A9}"/>
    <dgm:cxn modelId="{51988D46-1D1F-0440-AAA7-CF1F334A0C4A}" type="presOf" srcId="{564036F4-F242-4C1A-AB88-B10D30F07320}" destId="{E7B45B94-87F3-E141-BD67-0459BEF7E28B}" srcOrd="0" destOrd="0" presId="urn:microsoft.com/office/officeart/2005/8/layout/default"/>
    <dgm:cxn modelId="{8C06A077-A286-4271-A79D-26E11120A66D}" srcId="{2468FD34-E76F-481E-B405-812D6A79C257}" destId="{0D754D63-669E-41ED-8D4D-4C38021C2174}" srcOrd="4" destOrd="0" parTransId="{ED169097-057E-4F98-A1A3-826788A02F7A}" sibTransId="{C27B5B9F-185F-425D-803A-8C220D3493B5}"/>
    <dgm:cxn modelId="{1882EE7D-A467-4F20-9EFE-A6C7EF2B30B5}" srcId="{2468FD34-E76F-481E-B405-812D6A79C257}" destId="{829AD79D-30AE-4C4F-8701-CA3539876439}" srcOrd="2" destOrd="0" parTransId="{B5D5A058-750A-4ECF-A1A2-F025EBAF2E00}" sibTransId="{C8AAFAA7-437C-4B8C-82F6-54312A7171B0}"/>
    <dgm:cxn modelId="{7F92EB93-9FE0-6E41-8766-AA2ECFDCD519}" type="presOf" srcId="{0D754D63-669E-41ED-8D4D-4C38021C2174}" destId="{63F85A27-646B-3346-834F-4C657B4ED41F}" srcOrd="0" destOrd="0" presId="urn:microsoft.com/office/officeart/2005/8/layout/default"/>
    <dgm:cxn modelId="{9919E6A0-5E89-874B-90B5-D2AA5AA6F613}" type="presOf" srcId="{2468FD34-E76F-481E-B405-812D6A79C257}" destId="{DF7138EC-35B1-4543-9E1D-CE82E014B556}" srcOrd="0" destOrd="0" presId="urn:microsoft.com/office/officeart/2005/8/layout/default"/>
    <dgm:cxn modelId="{C98C00A5-3F6C-8349-9876-2D1FBE952180}" type="presOf" srcId="{3E0FB6CD-E7D6-4C46-BF82-09949B1A9FB1}" destId="{F4B54595-3912-3A42-AF4B-CE6440A92B21}" srcOrd="0" destOrd="0" presId="urn:microsoft.com/office/officeart/2005/8/layout/default"/>
    <dgm:cxn modelId="{97C216AF-04F6-7745-A320-5E32E3B9ABCA}" type="presOf" srcId="{BAB1B170-9BF8-4C8A-8EE1-7F6D20827D76}" destId="{D3631878-A812-FC40-B33A-A6C64CFC6C8B}" srcOrd="0" destOrd="0" presId="urn:microsoft.com/office/officeart/2005/8/layout/default"/>
    <dgm:cxn modelId="{8F1870BA-ECBE-42F4-83EE-EC547E1A546D}" srcId="{2468FD34-E76F-481E-B405-812D6A79C257}" destId="{F7408A46-8F9A-476E-A062-38CB458E1D3F}" srcOrd="3" destOrd="0" parTransId="{DAD2EB09-1978-4472-B1EF-33D50FA6DABE}" sibTransId="{356AFE2A-EFE0-4219-A8A5-9A33C389E559}"/>
    <dgm:cxn modelId="{937783BC-9290-D240-AA3B-04204AE91506}" type="presOf" srcId="{F7408A46-8F9A-476E-A062-38CB458E1D3F}" destId="{0D213C18-5ADE-7745-B8E9-AD82158B2900}" srcOrd="0" destOrd="0" presId="urn:microsoft.com/office/officeart/2005/8/layout/default"/>
    <dgm:cxn modelId="{BC3F6FBF-7A9E-4639-A27B-063AB536A40E}" srcId="{2468FD34-E76F-481E-B405-812D6A79C257}" destId="{B6D54047-0A4C-44D3-9027-143EEC6F368A}" srcOrd="0" destOrd="0" parTransId="{6DF39DAD-3606-4AC7-867A-812398CF4A47}" sibTransId="{218A1BF7-306D-485C-AE46-5DCC4D83AD5F}"/>
    <dgm:cxn modelId="{F17400D0-36F2-4815-9169-1EDE7CE77C1D}" srcId="{2468FD34-E76F-481E-B405-812D6A79C257}" destId="{564036F4-F242-4C1A-AB88-B10D30F07320}" srcOrd="1" destOrd="0" parTransId="{2DC66939-6416-4156-9771-9837CE7888E7}" sibTransId="{316BB791-81C2-4934-B587-D69C5BDF0EC7}"/>
    <dgm:cxn modelId="{0B4644DC-D7AC-4277-9CF2-E996F735DC27}" srcId="{2468FD34-E76F-481E-B405-812D6A79C257}" destId="{3E0FB6CD-E7D6-4C46-BF82-09949B1A9FB1}" srcOrd="5" destOrd="0" parTransId="{81BE54AC-FD54-4FE4-9CC2-ED40EB4D4886}" sibTransId="{92D0F692-B65E-478B-8F4F-95ECCB574FAC}"/>
    <dgm:cxn modelId="{62FE854E-BD15-F342-AA74-7BC238EB66E8}" type="presParOf" srcId="{DF7138EC-35B1-4543-9E1D-CE82E014B556}" destId="{FC762AB8-ACA5-314F-B017-78ADB936E3B2}" srcOrd="0" destOrd="0" presId="urn:microsoft.com/office/officeart/2005/8/layout/default"/>
    <dgm:cxn modelId="{5FF604E0-9626-784E-A3A4-1731276273D2}" type="presParOf" srcId="{DF7138EC-35B1-4543-9E1D-CE82E014B556}" destId="{C39CBCFA-4607-EE48-BEB4-6ABA8F3F2A10}" srcOrd="1" destOrd="0" presId="urn:microsoft.com/office/officeart/2005/8/layout/default"/>
    <dgm:cxn modelId="{4CD7C0A7-2F53-5D4D-BD8A-18B576AD8A67}" type="presParOf" srcId="{DF7138EC-35B1-4543-9E1D-CE82E014B556}" destId="{E7B45B94-87F3-E141-BD67-0459BEF7E28B}" srcOrd="2" destOrd="0" presId="urn:microsoft.com/office/officeart/2005/8/layout/default"/>
    <dgm:cxn modelId="{0958381E-91FA-7D4F-A0BA-5271B95859F3}" type="presParOf" srcId="{DF7138EC-35B1-4543-9E1D-CE82E014B556}" destId="{91E4A941-4A00-5C48-9908-10F554DC75CF}" srcOrd="3" destOrd="0" presId="urn:microsoft.com/office/officeart/2005/8/layout/default"/>
    <dgm:cxn modelId="{6749A020-ACC5-A94B-937C-502844C193E1}" type="presParOf" srcId="{DF7138EC-35B1-4543-9E1D-CE82E014B556}" destId="{D8AFF950-1BA7-B448-9C95-11617FB7494B}" srcOrd="4" destOrd="0" presId="urn:microsoft.com/office/officeart/2005/8/layout/default"/>
    <dgm:cxn modelId="{050BB6CF-D0CC-1A4F-BBF2-168B07EDA355}" type="presParOf" srcId="{DF7138EC-35B1-4543-9E1D-CE82E014B556}" destId="{F1A025F7-D255-8B47-B9E4-4E974F2DAE18}" srcOrd="5" destOrd="0" presId="urn:microsoft.com/office/officeart/2005/8/layout/default"/>
    <dgm:cxn modelId="{32DF43C8-2473-7346-9902-5F8780F21C4F}" type="presParOf" srcId="{DF7138EC-35B1-4543-9E1D-CE82E014B556}" destId="{0D213C18-5ADE-7745-B8E9-AD82158B2900}" srcOrd="6" destOrd="0" presId="urn:microsoft.com/office/officeart/2005/8/layout/default"/>
    <dgm:cxn modelId="{621EDD2D-C568-9641-88DF-6BDE71603516}" type="presParOf" srcId="{DF7138EC-35B1-4543-9E1D-CE82E014B556}" destId="{D0ED7C48-A6B6-2545-BFEA-39D6FB7C9355}" srcOrd="7" destOrd="0" presId="urn:microsoft.com/office/officeart/2005/8/layout/default"/>
    <dgm:cxn modelId="{B88CF2A7-2DC1-1A41-883D-8FA427924084}" type="presParOf" srcId="{DF7138EC-35B1-4543-9E1D-CE82E014B556}" destId="{63F85A27-646B-3346-834F-4C657B4ED41F}" srcOrd="8" destOrd="0" presId="urn:microsoft.com/office/officeart/2005/8/layout/default"/>
    <dgm:cxn modelId="{3BB7E56E-F102-AE44-9997-DBB766787C06}" type="presParOf" srcId="{DF7138EC-35B1-4543-9E1D-CE82E014B556}" destId="{EF17B5A2-C79D-0942-9B2F-2D7FD9B0B0D1}" srcOrd="9" destOrd="0" presId="urn:microsoft.com/office/officeart/2005/8/layout/default"/>
    <dgm:cxn modelId="{945C6527-250E-3043-8803-85931D6B2880}" type="presParOf" srcId="{DF7138EC-35B1-4543-9E1D-CE82E014B556}" destId="{F4B54595-3912-3A42-AF4B-CE6440A92B21}" srcOrd="10" destOrd="0" presId="urn:microsoft.com/office/officeart/2005/8/layout/default"/>
    <dgm:cxn modelId="{CB694D41-31A5-C441-9E9F-7F3ADD9EBD79}" type="presParOf" srcId="{DF7138EC-35B1-4543-9E1D-CE82E014B556}" destId="{20FB99B4-7F22-2E47-BC93-2B2C4EFE9FDC}" srcOrd="11" destOrd="0" presId="urn:microsoft.com/office/officeart/2005/8/layout/default"/>
    <dgm:cxn modelId="{2802E8BF-BA3A-F445-81AD-C489E6117721}" type="presParOf" srcId="{DF7138EC-35B1-4543-9E1D-CE82E014B556}" destId="{337E5DAD-C3AC-4944-9AC5-4958721576A6}" srcOrd="12" destOrd="0" presId="urn:microsoft.com/office/officeart/2005/8/layout/default"/>
    <dgm:cxn modelId="{9D8059F9-0F6B-554A-AEDC-AA20AE564082}" type="presParOf" srcId="{DF7138EC-35B1-4543-9E1D-CE82E014B556}" destId="{7A83D80B-0702-FF4B-B2E9-8D38B5D4EBA4}" srcOrd="13" destOrd="0" presId="urn:microsoft.com/office/officeart/2005/8/layout/default"/>
    <dgm:cxn modelId="{36A31B39-CB19-F044-A440-C2BDBDE5A09F}" type="presParOf" srcId="{DF7138EC-35B1-4543-9E1D-CE82E014B556}" destId="{D3631878-A812-FC40-B33A-A6C64CFC6C8B}"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DD3CE72-D1AB-4736-8732-6C55499F9B5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F4D4D7A-45DC-41DF-818F-BED6E5989EB3}">
      <dgm:prSet/>
      <dgm:spPr/>
      <dgm:t>
        <a:bodyPr/>
        <a:lstStyle/>
        <a:p>
          <a:r>
            <a:rPr lang="en-US" dirty="0"/>
            <a:t>Relationship problems</a:t>
          </a:r>
        </a:p>
      </dgm:t>
    </dgm:pt>
    <dgm:pt modelId="{42AD8855-E73C-422F-BBD6-8A7E14885B88}" type="parTrans" cxnId="{B6D42440-D372-49B6-A948-DC78BB4ABD68}">
      <dgm:prSet/>
      <dgm:spPr/>
      <dgm:t>
        <a:bodyPr/>
        <a:lstStyle/>
        <a:p>
          <a:endParaRPr lang="en-US"/>
        </a:p>
      </dgm:t>
    </dgm:pt>
    <dgm:pt modelId="{3F5ADF07-7A2C-4938-9A22-953D4E45D202}" type="sibTrans" cxnId="{B6D42440-D372-49B6-A948-DC78BB4ABD68}">
      <dgm:prSet/>
      <dgm:spPr/>
      <dgm:t>
        <a:bodyPr/>
        <a:lstStyle/>
        <a:p>
          <a:endParaRPr lang="en-US"/>
        </a:p>
      </dgm:t>
    </dgm:pt>
    <dgm:pt modelId="{D69E98EA-C198-4870-9D73-28590A7578D6}">
      <dgm:prSet/>
      <dgm:spPr/>
      <dgm:t>
        <a:bodyPr/>
        <a:lstStyle/>
        <a:p>
          <a:r>
            <a:rPr lang="en-US" dirty="0"/>
            <a:t>Recent or Imminent Crises</a:t>
          </a:r>
        </a:p>
      </dgm:t>
    </dgm:pt>
    <dgm:pt modelId="{B0FE52C7-BBBE-4BD6-83DB-62D3598C98B7}" type="parTrans" cxnId="{B13063EB-E10B-4FA5-A000-0532C3C7C949}">
      <dgm:prSet/>
      <dgm:spPr/>
      <dgm:t>
        <a:bodyPr/>
        <a:lstStyle/>
        <a:p>
          <a:endParaRPr lang="en-US"/>
        </a:p>
      </dgm:t>
    </dgm:pt>
    <dgm:pt modelId="{8033B2FE-8233-4175-BD45-FD9F546F5FC8}" type="sibTrans" cxnId="{B13063EB-E10B-4FA5-A000-0532C3C7C949}">
      <dgm:prSet/>
      <dgm:spPr/>
      <dgm:t>
        <a:bodyPr/>
        <a:lstStyle/>
        <a:p>
          <a:endParaRPr lang="en-US"/>
        </a:p>
      </dgm:t>
    </dgm:pt>
    <dgm:pt modelId="{35D2A47F-10A7-4D0D-9A94-7A4EB0207B08}">
      <dgm:prSet/>
      <dgm:spPr/>
      <dgm:t>
        <a:bodyPr/>
        <a:lstStyle/>
        <a:p>
          <a:r>
            <a:rPr lang="en-US" dirty="0"/>
            <a:t>Alcohol or substance use</a:t>
          </a:r>
        </a:p>
      </dgm:t>
    </dgm:pt>
    <dgm:pt modelId="{5775F06F-3BC8-40D8-8027-846C3058F5B1}" type="parTrans" cxnId="{5A1D56F3-6432-46AC-B92C-B7609E51AFFB}">
      <dgm:prSet/>
      <dgm:spPr/>
      <dgm:t>
        <a:bodyPr/>
        <a:lstStyle/>
        <a:p>
          <a:endParaRPr lang="en-US"/>
        </a:p>
      </dgm:t>
    </dgm:pt>
    <dgm:pt modelId="{F22B6628-AE12-48BB-905C-24BED5C30CCB}" type="sibTrans" cxnId="{5A1D56F3-6432-46AC-B92C-B7609E51AFFB}">
      <dgm:prSet/>
      <dgm:spPr/>
      <dgm:t>
        <a:bodyPr/>
        <a:lstStyle/>
        <a:p>
          <a:endParaRPr lang="en-US"/>
        </a:p>
      </dgm:t>
    </dgm:pt>
    <dgm:pt modelId="{6C006D6B-9AD5-4F81-92CA-614D9BEDDF3D}">
      <dgm:prSet/>
      <dgm:spPr/>
      <dgm:t>
        <a:bodyPr/>
        <a:lstStyle/>
        <a:p>
          <a:r>
            <a:rPr lang="en-US" dirty="0"/>
            <a:t>Health problems</a:t>
          </a:r>
        </a:p>
      </dgm:t>
    </dgm:pt>
    <dgm:pt modelId="{C6717861-19CD-43BD-A044-AE154D61FCB7}" type="parTrans" cxnId="{AFA586F0-B717-470B-90CE-7E058A7FCE5E}">
      <dgm:prSet/>
      <dgm:spPr/>
      <dgm:t>
        <a:bodyPr/>
        <a:lstStyle/>
        <a:p>
          <a:endParaRPr lang="en-US"/>
        </a:p>
      </dgm:t>
    </dgm:pt>
    <dgm:pt modelId="{5C6F9F4B-8B8B-4A6F-8E15-CDAE97F73395}" type="sibTrans" cxnId="{AFA586F0-B717-470B-90CE-7E058A7FCE5E}">
      <dgm:prSet/>
      <dgm:spPr/>
      <dgm:t>
        <a:bodyPr/>
        <a:lstStyle/>
        <a:p>
          <a:endParaRPr lang="en-US"/>
        </a:p>
      </dgm:t>
    </dgm:pt>
    <dgm:pt modelId="{A59D73E8-EE90-4083-A77E-1CAFA29286F4}">
      <dgm:prSet/>
      <dgm:spPr/>
      <dgm:t>
        <a:bodyPr/>
        <a:lstStyle/>
        <a:p>
          <a:r>
            <a:rPr lang="en-US" dirty="0"/>
            <a:t>Financial problems</a:t>
          </a:r>
        </a:p>
      </dgm:t>
    </dgm:pt>
    <dgm:pt modelId="{709CCDDC-E4B6-40EC-A0AF-EBFE89E39F66}" type="parTrans" cxnId="{7DE48CBD-5B58-4E00-9374-B65C7AA00A14}">
      <dgm:prSet/>
      <dgm:spPr/>
      <dgm:t>
        <a:bodyPr/>
        <a:lstStyle/>
        <a:p>
          <a:endParaRPr lang="en-US"/>
        </a:p>
      </dgm:t>
    </dgm:pt>
    <dgm:pt modelId="{328052B1-1A00-4726-839C-EC63F6E69C3D}" type="sibTrans" cxnId="{7DE48CBD-5B58-4E00-9374-B65C7AA00A14}">
      <dgm:prSet/>
      <dgm:spPr/>
      <dgm:t>
        <a:bodyPr/>
        <a:lstStyle/>
        <a:p>
          <a:endParaRPr lang="en-US"/>
        </a:p>
      </dgm:t>
    </dgm:pt>
    <dgm:pt modelId="{C141DD8C-A324-4A4D-A76F-60A3F72529DF}">
      <dgm:prSet/>
      <dgm:spPr/>
      <dgm:t>
        <a:bodyPr/>
        <a:lstStyle/>
        <a:p>
          <a:r>
            <a:rPr lang="en-US" dirty="0"/>
            <a:t>Legal problems</a:t>
          </a:r>
        </a:p>
      </dgm:t>
    </dgm:pt>
    <dgm:pt modelId="{1EF5906C-0118-48AC-871D-0EA898B5210C}" type="parTrans" cxnId="{95225515-8413-4642-ADD9-3E38EDF96798}">
      <dgm:prSet/>
      <dgm:spPr/>
      <dgm:t>
        <a:bodyPr/>
        <a:lstStyle/>
        <a:p>
          <a:endParaRPr lang="en-US"/>
        </a:p>
      </dgm:t>
    </dgm:pt>
    <dgm:pt modelId="{4A239E72-EB62-4A09-B2AD-AA37018FEF86}" type="sibTrans" cxnId="{95225515-8413-4642-ADD9-3E38EDF96798}">
      <dgm:prSet/>
      <dgm:spPr/>
      <dgm:t>
        <a:bodyPr/>
        <a:lstStyle/>
        <a:p>
          <a:endParaRPr lang="en-US"/>
        </a:p>
      </dgm:t>
    </dgm:pt>
    <dgm:pt modelId="{F2463CE4-90C0-4922-88BC-80E683713112}">
      <dgm:prSet/>
      <dgm:spPr/>
      <dgm:t>
        <a:bodyPr/>
        <a:lstStyle/>
        <a:p>
          <a:r>
            <a:rPr lang="en-US" dirty="0"/>
            <a:t>Loss of housing</a:t>
          </a:r>
        </a:p>
      </dgm:t>
    </dgm:pt>
    <dgm:pt modelId="{BCF0F680-BD10-4DA2-93DC-EF509DE16F9D}" type="parTrans" cxnId="{3790B336-C729-4BED-9515-E6C81E9DEA9D}">
      <dgm:prSet/>
      <dgm:spPr/>
      <dgm:t>
        <a:bodyPr/>
        <a:lstStyle/>
        <a:p>
          <a:endParaRPr lang="en-US"/>
        </a:p>
      </dgm:t>
    </dgm:pt>
    <dgm:pt modelId="{DCA93297-78D2-4CC8-BB06-F9551542BA30}" type="sibTrans" cxnId="{3790B336-C729-4BED-9515-E6C81E9DEA9D}">
      <dgm:prSet/>
      <dgm:spPr/>
      <dgm:t>
        <a:bodyPr/>
        <a:lstStyle/>
        <a:p>
          <a:endParaRPr lang="en-US"/>
        </a:p>
      </dgm:t>
    </dgm:pt>
    <dgm:pt modelId="{2C8F4AAF-93A2-5B46-A4DB-6915B216BA10}" type="pres">
      <dgm:prSet presAssocID="{9DD3CE72-D1AB-4736-8732-6C55499F9B5B}" presName="linear" presStyleCnt="0">
        <dgm:presLayoutVars>
          <dgm:animLvl val="lvl"/>
          <dgm:resizeHandles val="exact"/>
        </dgm:presLayoutVars>
      </dgm:prSet>
      <dgm:spPr/>
    </dgm:pt>
    <dgm:pt modelId="{E29F80A2-CA97-2E4D-80CE-727E0359C780}" type="pres">
      <dgm:prSet presAssocID="{0F4D4D7A-45DC-41DF-818F-BED6E5989EB3}" presName="parentText" presStyleLbl="node1" presStyleIdx="0" presStyleCnt="7">
        <dgm:presLayoutVars>
          <dgm:chMax val="0"/>
          <dgm:bulletEnabled val="1"/>
        </dgm:presLayoutVars>
      </dgm:prSet>
      <dgm:spPr/>
    </dgm:pt>
    <dgm:pt modelId="{AD103BD4-6EB9-BF40-9614-CD2A4FE3F49F}" type="pres">
      <dgm:prSet presAssocID="{3F5ADF07-7A2C-4938-9A22-953D4E45D202}" presName="spacer" presStyleCnt="0"/>
      <dgm:spPr/>
    </dgm:pt>
    <dgm:pt modelId="{702F2B51-B42C-6E4B-97FA-E75878F7EE13}" type="pres">
      <dgm:prSet presAssocID="{D69E98EA-C198-4870-9D73-28590A7578D6}" presName="parentText" presStyleLbl="node1" presStyleIdx="1" presStyleCnt="7">
        <dgm:presLayoutVars>
          <dgm:chMax val="0"/>
          <dgm:bulletEnabled val="1"/>
        </dgm:presLayoutVars>
      </dgm:prSet>
      <dgm:spPr/>
    </dgm:pt>
    <dgm:pt modelId="{36066CC9-B758-0145-BFCC-2B1CCA43C3F8}" type="pres">
      <dgm:prSet presAssocID="{8033B2FE-8233-4175-BD45-FD9F546F5FC8}" presName="spacer" presStyleCnt="0"/>
      <dgm:spPr/>
    </dgm:pt>
    <dgm:pt modelId="{4DAA4F31-76E5-1F44-9B9D-B5296D745B1D}" type="pres">
      <dgm:prSet presAssocID="{35D2A47F-10A7-4D0D-9A94-7A4EB0207B08}" presName="parentText" presStyleLbl="node1" presStyleIdx="2" presStyleCnt="7">
        <dgm:presLayoutVars>
          <dgm:chMax val="0"/>
          <dgm:bulletEnabled val="1"/>
        </dgm:presLayoutVars>
      </dgm:prSet>
      <dgm:spPr/>
    </dgm:pt>
    <dgm:pt modelId="{04B5B5A5-7C4B-1C41-89F8-02957582DF09}" type="pres">
      <dgm:prSet presAssocID="{F22B6628-AE12-48BB-905C-24BED5C30CCB}" presName="spacer" presStyleCnt="0"/>
      <dgm:spPr/>
    </dgm:pt>
    <dgm:pt modelId="{B1426D67-069B-DD4C-A542-DBC10F6A4637}" type="pres">
      <dgm:prSet presAssocID="{6C006D6B-9AD5-4F81-92CA-614D9BEDDF3D}" presName="parentText" presStyleLbl="node1" presStyleIdx="3" presStyleCnt="7">
        <dgm:presLayoutVars>
          <dgm:chMax val="0"/>
          <dgm:bulletEnabled val="1"/>
        </dgm:presLayoutVars>
      </dgm:prSet>
      <dgm:spPr/>
    </dgm:pt>
    <dgm:pt modelId="{1FB0663F-BFDA-7C41-A45B-1DB1CA21C0CB}" type="pres">
      <dgm:prSet presAssocID="{5C6F9F4B-8B8B-4A6F-8E15-CDAE97F73395}" presName="spacer" presStyleCnt="0"/>
      <dgm:spPr/>
    </dgm:pt>
    <dgm:pt modelId="{3FAE06BF-069C-8D4C-9543-022225E3261E}" type="pres">
      <dgm:prSet presAssocID="{A59D73E8-EE90-4083-A77E-1CAFA29286F4}" presName="parentText" presStyleLbl="node1" presStyleIdx="4" presStyleCnt="7">
        <dgm:presLayoutVars>
          <dgm:chMax val="0"/>
          <dgm:bulletEnabled val="1"/>
        </dgm:presLayoutVars>
      </dgm:prSet>
      <dgm:spPr/>
    </dgm:pt>
    <dgm:pt modelId="{2E187342-6F2B-8847-9E8D-5FB4DEAC0BC2}" type="pres">
      <dgm:prSet presAssocID="{328052B1-1A00-4726-839C-EC63F6E69C3D}" presName="spacer" presStyleCnt="0"/>
      <dgm:spPr/>
    </dgm:pt>
    <dgm:pt modelId="{AC7386AB-D66F-9943-9A7F-C304A912E929}" type="pres">
      <dgm:prSet presAssocID="{C141DD8C-A324-4A4D-A76F-60A3F72529DF}" presName="parentText" presStyleLbl="node1" presStyleIdx="5" presStyleCnt="7">
        <dgm:presLayoutVars>
          <dgm:chMax val="0"/>
          <dgm:bulletEnabled val="1"/>
        </dgm:presLayoutVars>
      </dgm:prSet>
      <dgm:spPr/>
    </dgm:pt>
    <dgm:pt modelId="{77597EE5-6AFB-F34F-B26B-796AA20ED4E9}" type="pres">
      <dgm:prSet presAssocID="{4A239E72-EB62-4A09-B2AD-AA37018FEF86}" presName="spacer" presStyleCnt="0"/>
      <dgm:spPr/>
    </dgm:pt>
    <dgm:pt modelId="{C4A32114-2C0D-3946-9781-01ED7F3B9979}" type="pres">
      <dgm:prSet presAssocID="{F2463CE4-90C0-4922-88BC-80E683713112}" presName="parentText" presStyleLbl="node1" presStyleIdx="6" presStyleCnt="7">
        <dgm:presLayoutVars>
          <dgm:chMax val="0"/>
          <dgm:bulletEnabled val="1"/>
        </dgm:presLayoutVars>
      </dgm:prSet>
      <dgm:spPr/>
    </dgm:pt>
  </dgm:ptLst>
  <dgm:cxnLst>
    <dgm:cxn modelId="{DF0E3805-ACC7-0E44-8725-F1546715E0FC}" type="presOf" srcId="{D69E98EA-C198-4870-9D73-28590A7578D6}" destId="{702F2B51-B42C-6E4B-97FA-E75878F7EE13}" srcOrd="0" destOrd="0" presId="urn:microsoft.com/office/officeart/2005/8/layout/vList2"/>
    <dgm:cxn modelId="{95225515-8413-4642-ADD9-3E38EDF96798}" srcId="{9DD3CE72-D1AB-4736-8732-6C55499F9B5B}" destId="{C141DD8C-A324-4A4D-A76F-60A3F72529DF}" srcOrd="5" destOrd="0" parTransId="{1EF5906C-0118-48AC-871D-0EA898B5210C}" sibTransId="{4A239E72-EB62-4A09-B2AD-AA37018FEF86}"/>
    <dgm:cxn modelId="{292EBA28-AD45-084A-A542-C86595A4C56E}" type="presOf" srcId="{F2463CE4-90C0-4922-88BC-80E683713112}" destId="{C4A32114-2C0D-3946-9781-01ED7F3B9979}" srcOrd="0" destOrd="0" presId="urn:microsoft.com/office/officeart/2005/8/layout/vList2"/>
    <dgm:cxn modelId="{3790B336-C729-4BED-9515-E6C81E9DEA9D}" srcId="{9DD3CE72-D1AB-4736-8732-6C55499F9B5B}" destId="{F2463CE4-90C0-4922-88BC-80E683713112}" srcOrd="6" destOrd="0" parTransId="{BCF0F680-BD10-4DA2-93DC-EF509DE16F9D}" sibTransId="{DCA93297-78D2-4CC8-BB06-F9551542BA30}"/>
    <dgm:cxn modelId="{B6D42440-D372-49B6-A948-DC78BB4ABD68}" srcId="{9DD3CE72-D1AB-4736-8732-6C55499F9B5B}" destId="{0F4D4D7A-45DC-41DF-818F-BED6E5989EB3}" srcOrd="0" destOrd="0" parTransId="{42AD8855-E73C-422F-BBD6-8A7E14885B88}" sibTransId="{3F5ADF07-7A2C-4938-9A22-953D4E45D202}"/>
    <dgm:cxn modelId="{C2600968-05FB-6945-A52E-D1CD2AB08297}" type="presOf" srcId="{35D2A47F-10A7-4D0D-9A94-7A4EB0207B08}" destId="{4DAA4F31-76E5-1F44-9B9D-B5296D745B1D}" srcOrd="0" destOrd="0" presId="urn:microsoft.com/office/officeart/2005/8/layout/vList2"/>
    <dgm:cxn modelId="{76E0ED8E-7328-9741-90B6-6D8D29390FCC}" type="presOf" srcId="{A59D73E8-EE90-4083-A77E-1CAFA29286F4}" destId="{3FAE06BF-069C-8D4C-9543-022225E3261E}" srcOrd="0" destOrd="0" presId="urn:microsoft.com/office/officeart/2005/8/layout/vList2"/>
    <dgm:cxn modelId="{7BA53B9E-2F17-DA47-BAC7-B0C8F4BE1B69}" type="presOf" srcId="{9DD3CE72-D1AB-4736-8732-6C55499F9B5B}" destId="{2C8F4AAF-93A2-5B46-A4DB-6915B216BA10}" srcOrd="0" destOrd="0" presId="urn:microsoft.com/office/officeart/2005/8/layout/vList2"/>
    <dgm:cxn modelId="{C61FE3A5-E7E6-894F-BF67-525416BEE36E}" type="presOf" srcId="{C141DD8C-A324-4A4D-A76F-60A3F72529DF}" destId="{AC7386AB-D66F-9943-9A7F-C304A912E929}" srcOrd="0" destOrd="0" presId="urn:microsoft.com/office/officeart/2005/8/layout/vList2"/>
    <dgm:cxn modelId="{5D448BAD-E2C1-DD48-AA7D-C3E19210720F}" type="presOf" srcId="{0F4D4D7A-45DC-41DF-818F-BED6E5989EB3}" destId="{E29F80A2-CA97-2E4D-80CE-727E0359C780}" srcOrd="0" destOrd="0" presId="urn:microsoft.com/office/officeart/2005/8/layout/vList2"/>
    <dgm:cxn modelId="{7DE48CBD-5B58-4E00-9374-B65C7AA00A14}" srcId="{9DD3CE72-D1AB-4736-8732-6C55499F9B5B}" destId="{A59D73E8-EE90-4083-A77E-1CAFA29286F4}" srcOrd="4" destOrd="0" parTransId="{709CCDDC-E4B6-40EC-A0AF-EBFE89E39F66}" sibTransId="{328052B1-1A00-4726-839C-EC63F6E69C3D}"/>
    <dgm:cxn modelId="{B13063EB-E10B-4FA5-A000-0532C3C7C949}" srcId="{9DD3CE72-D1AB-4736-8732-6C55499F9B5B}" destId="{D69E98EA-C198-4870-9D73-28590A7578D6}" srcOrd="1" destOrd="0" parTransId="{B0FE52C7-BBBE-4BD6-83DB-62D3598C98B7}" sibTransId="{8033B2FE-8233-4175-BD45-FD9F546F5FC8}"/>
    <dgm:cxn modelId="{AFA586F0-B717-470B-90CE-7E058A7FCE5E}" srcId="{9DD3CE72-D1AB-4736-8732-6C55499F9B5B}" destId="{6C006D6B-9AD5-4F81-92CA-614D9BEDDF3D}" srcOrd="3" destOrd="0" parTransId="{C6717861-19CD-43BD-A044-AE154D61FCB7}" sibTransId="{5C6F9F4B-8B8B-4A6F-8E15-CDAE97F73395}"/>
    <dgm:cxn modelId="{5A1D56F3-6432-46AC-B92C-B7609E51AFFB}" srcId="{9DD3CE72-D1AB-4736-8732-6C55499F9B5B}" destId="{35D2A47F-10A7-4D0D-9A94-7A4EB0207B08}" srcOrd="2" destOrd="0" parTransId="{5775F06F-3BC8-40D8-8027-846C3058F5B1}" sibTransId="{F22B6628-AE12-48BB-905C-24BED5C30CCB}"/>
    <dgm:cxn modelId="{210798F4-7B58-3B44-9859-BE0C89C24821}" type="presOf" srcId="{6C006D6B-9AD5-4F81-92CA-614D9BEDDF3D}" destId="{B1426D67-069B-DD4C-A542-DBC10F6A4637}" srcOrd="0" destOrd="0" presId="urn:microsoft.com/office/officeart/2005/8/layout/vList2"/>
    <dgm:cxn modelId="{99A8872A-C489-964C-B884-1EA8E23A61B9}" type="presParOf" srcId="{2C8F4AAF-93A2-5B46-A4DB-6915B216BA10}" destId="{E29F80A2-CA97-2E4D-80CE-727E0359C780}" srcOrd="0" destOrd="0" presId="urn:microsoft.com/office/officeart/2005/8/layout/vList2"/>
    <dgm:cxn modelId="{2D8A779F-572D-A84B-83D5-5CFDB09CA3C7}" type="presParOf" srcId="{2C8F4AAF-93A2-5B46-A4DB-6915B216BA10}" destId="{AD103BD4-6EB9-BF40-9614-CD2A4FE3F49F}" srcOrd="1" destOrd="0" presId="urn:microsoft.com/office/officeart/2005/8/layout/vList2"/>
    <dgm:cxn modelId="{D4B99781-AEBA-4743-83B1-FBCA6FA172F5}" type="presParOf" srcId="{2C8F4AAF-93A2-5B46-A4DB-6915B216BA10}" destId="{702F2B51-B42C-6E4B-97FA-E75878F7EE13}" srcOrd="2" destOrd="0" presId="urn:microsoft.com/office/officeart/2005/8/layout/vList2"/>
    <dgm:cxn modelId="{DDF2E540-BFA2-BD42-B3A2-74B24181C916}" type="presParOf" srcId="{2C8F4AAF-93A2-5B46-A4DB-6915B216BA10}" destId="{36066CC9-B758-0145-BFCC-2B1CCA43C3F8}" srcOrd="3" destOrd="0" presId="urn:microsoft.com/office/officeart/2005/8/layout/vList2"/>
    <dgm:cxn modelId="{0C2C2DCD-2D42-B046-8026-8B7E99B8B6C9}" type="presParOf" srcId="{2C8F4AAF-93A2-5B46-A4DB-6915B216BA10}" destId="{4DAA4F31-76E5-1F44-9B9D-B5296D745B1D}" srcOrd="4" destOrd="0" presId="urn:microsoft.com/office/officeart/2005/8/layout/vList2"/>
    <dgm:cxn modelId="{F23F327C-608E-6242-ABF7-788342E86F6C}" type="presParOf" srcId="{2C8F4AAF-93A2-5B46-A4DB-6915B216BA10}" destId="{04B5B5A5-7C4B-1C41-89F8-02957582DF09}" srcOrd="5" destOrd="0" presId="urn:microsoft.com/office/officeart/2005/8/layout/vList2"/>
    <dgm:cxn modelId="{1029E4FC-2F8F-1349-AA21-75E546C24211}" type="presParOf" srcId="{2C8F4AAF-93A2-5B46-A4DB-6915B216BA10}" destId="{B1426D67-069B-DD4C-A542-DBC10F6A4637}" srcOrd="6" destOrd="0" presId="urn:microsoft.com/office/officeart/2005/8/layout/vList2"/>
    <dgm:cxn modelId="{316CE3E5-79DB-A046-A796-FFDCCD7C461E}" type="presParOf" srcId="{2C8F4AAF-93A2-5B46-A4DB-6915B216BA10}" destId="{1FB0663F-BFDA-7C41-A45B-1DB1CA21C0CB}" srcOrd="7" destOrd="0" presId="urn:microsoft.com/office/officeart/2005/8/layout/vList2"/>
    <dgm:cxn modelId="{14A958C6-8C9A-6A45-A163-9FB08FB265A9}" type="presParOf" srcId="{2C8F4AAF-93A2-5B46-A4DB-6915B216BA10}" destId="{3FAE06BF-069C-8D4C-9543-022225E3261E}" srcOrd="8" destOrd="0" presId="urn:microsoft.com/office/officeart/2005/8/layout/vList2"/>
    <dgm:cxn modelId="{D4E1F7B7-87ED-D54F-BE8A-4942399B8DC3}" type="presParOf" srcId="{2C8F4AAF-93A2-5B46-A4DB-6915B216BA10}" destId="{2E187342-6F2B-8847-9E8D-5FB4DEAC0BC2}" srcOrd="9" destOrd="0" presId="urn:microsoft.com/office/officeart/2005/8/layout/vList2"/>
    <dgm:cxn modelId="{1B805D46-D76E-9143-958E-8C451EBD099E}" type="presParOf" srcId="{2C8F4AAF-93A2-5B46-A4DB-6915B216BA10}" destId="{AC7386AB-D66F-9943-9A7F-C304A912E929}" srcOrd="10" destOrd="0" presId="urn:microsoft.com/office/officeart/2005/8/layout/vList2"/>
    <dgm:cxn modelId="{4A9171DF-AAD9-D442-97BD-442F161287F5}" type="presParOf" srcId="{2C8F4AAF-93A2-5B46-A4DB-6915B216BA10}" destId="{77597EE5-6AFB-F34F-B26B-796AA20ED4E9}" srcOrd="11" destOrd="0" presId="urn:microsoft.com/office/officeart/2005/8/layout/vList2"/>
    <dgm:cxn modelId="{64E8E216-5FAA-3644-9857-9521B8F7F721}" type="presParOf" srcId="{2C8F4AAF-93A2-5B46-A4DB-6915B216BA10}" destId="{C4A32114-2C0D-3946-9781-01ED7F3B9979}"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2396C-59A5-3445-8633-239C0FA52986}">
      <dsp:nvSpPr>
        <dsp:cNvPr id="0" name=""/>
        <dsp:cNvSpPr/>
      </dsp:nvSpPr>
      <dsp:spPr>
        <a:xfrm>
          <a:off x="2598" y="519785"/>
          <a:ext cx="1486131" cy="445839"/>
        </a:xfrm>
        <a:prstGeom prst="chevron">
          <a:avLst>
            <a:gd name="adj" fmla="val 30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49" tIns="55049" rIns="55049" bIns="55049" numCol="1" spcCol="1270" anchor="ctr" anchorCtr="0">
          <a:noAutofit/>
        </a:bodyPr>
        <a:lstStyle/>
        <a:p>
          <a:pPr marL="0" lvl="0" indent="0" algn="ctr" defTabSz="1111250">
            <a:lnSpc>
              <a:spcPct val="90000"/>
            </a:lnSpc>
            <a:spcBef>
              <a:spcPct val="0"/>
            </a:spcBef>
            <a:spcAft>
              <a:spcPct val="35000"/>
            </a:spcAft>
            <a:buNone/>
          </a:pPr>
          <a:r>
            <a:rPr lang="en-US" sz="2500" kern="1200" dirty="0"/>
            <a:t>Define</a:t>
          </a:r>
        </a:p>
      </dsp:txBody>
      <dsp:txXfrm>
        <a:off x="136350" y="519785"/>
        <a:ext cx="1218627" cy="445839"/>
      </dsp:txXfrm>
    </dsp:sp>
    <dsp:sp modelId="{877C58FE-E687-F142-A6E7-E73EAFCF2F48}">
      <dsp:nvSpPr>
        <dsp:cNvPr id="0" name=""/>
        <dsp:cNvSpPr/>
      </dsp:nvSpPr>
      <dsp:spPr>
        <a:xfrm>
          <a:off x="2598" y="965624"/>
          <a:ext cx="1352379" cy="3089108"/>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868" tIns="106868" rIns="106868" bIns="213736" numCol="1" spcCol="1270" anchor="t" anchorCtr="0">
          <a:noAutofit/>
        </a:bodyPr>
        <a:lstStyle/>
        <a:p>
          <a:pPr marL="0" lvl="0" indent="0" algn="l" defTabSz="755650">
            <a:lnSpc>
              <a:spcPct val="90000"/>
            </a:lnSpc>
            <a:spcBef>
              <a:spcPct val="0"/>
            </a:spcBef>
            <a:spcAft>
              <a:spcPct val="35000"/>
            </a:spcAft>
            <a:buNone/>
          </a:pPr>
          <a:r>
            <a:rPr lang="en-US" sz="1700" kern="1200" dirty="0"/>
            <a:t>Define essential terms associated with suicide including suicidal ideation, suicide attempt, suicide, and nonsuicidal self-injury.</a:t>
          </a:r>
        </a:p>
      </dsp:txBody>
      <dsp:txXfrm>
        <a:off x="2598" y="965624"/>
        <a:ext cx="1352379" cy="3089108"/>
      </dsp:txXfrm>
    </dsp:sp>
    <dsp:sp modelId="{FAFF01B6-2B4E-3649-91FB-2E35D73E2012}">
      <dsp:nvSpPr>
        <dsp:cNvPr id="0" name=""/>
        <dsp:cNvSpPr/>
      </dsp:nvSpPr>
      <dsp:spPr>
        <a:xfrm>
          <a:off x="1452279" y="519785"/>
          <a:ext cx="1486131" cy="445839"/>
        </a:xfrm>
        <a:prstGeom prst="chevron">
          <a:avLst>
            <a:gd name="adj" fmla="val 30000"/>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49" tIns="55049" rIns="55049" bIns="55049" numCol="1" spcCol="1270" anchor="ctr" anchorCtr="0">
          <a:noAutofit/>
        </a:bodyPr>
        <a:lstStyle/>
        <a:p>
          <a:pPr marL="0" lvl="0" indent="0" algn="ctr" defTabSz="1111250">
            <a:lnSpc>
              <a:spcPct val="90000"/>
            </a:lnSpc>
            <a:spcBef>
              <a:spcPct val="0"/>
            </a:spcBef>
            <a:spcAft>
              <a:spcPct val="35000"/>
            </a:spcAft>
            <a:buNone/>
          </a:pPr>
          <a:r>
            <a:rPr lang="en-US" sz="2500" kern="1200" dirty="0"/>
            <a:t>Describe</a:t>
          </a:r>
        </a:p>
      </dsp:txBody>
      <dsp:txXfrm>
        <a:off x="1586031" y="519785"/>
        <a:ext cx="1218627" cy="445839"/>
      </dsp:txXfrm>
    </dsp:sp>
    <dsp:sp modelId="{D6B62CA5-0CC2-D04A-95E0-1FEB9D4BF4DD}">
      <dsp:nvSpPr>
        <dsp:cNvPr id="0" name=""/>
        <dsp:cNvSpPr/>
      </dsp:nvSpPr>
      <dsp:spPr>
        <a:xfrm>
          <a:off x="1452279" y="965624"/>
          <a:ext cx="1352379" cy="3089108"/>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868" tIns="106868" rIns="106868" bIns="213736" numCol="1" spcCol="1270" anchor="t" anchorCtr="0">
          <a:noAutofit/>
        </a:bodyPr>
        <a:lstStyle/>
        <a:p>
          <a:pPr marL="0" lvl="0" indent="0" algn="l" defTabSz="755650">
            <a:lnSpc>
              <a:spcPct val="90000"/>
            </a:lnSpc>
            <a:spcBef>
              <a:spcPct val="0"/>
            </a:spcBef>
            <a:spcAft>
              <a:spcPct val="35000"/>
            </a:spcAft>
            <a:buNone/>
          </a:pPr>
          <a:r>
            <a:rPr lang="en-US" sz="1700" kern="1200" dirty="0"/>
            <a:t>Describe the growing problem of suicide in the US.</a:t>
          </a:r>
        </a:p>
      </dsp:txBody>
      <dsp:txXfrm>
        <a:off x="1452279" y="965624"/>
        <a:ext cx="1352379" cy="3089108"/>
      </dsp:txXfrm>
    </dsp:sp>
    <dsp:sp modelId="{3421AEA1-0E3F-904E-9AC3-08CF0D9699FF}">
      <dsp:nvSpPr>
        <dsp:cNvPr id="0" name=""/>
        <dsp:cNvSpPr/>
      </dsp:nvSpPr>
      <dsp:spPr>
        <a:xfrm>
          <a:off x="2901961" y="519785"/>
          <a:ext cx="1486131" cy="445839"/>
        </a:xfrm>
        <a:prstGeom prst="chevron">
          <a:avLst>
            <a:gd name="adj" fmla="val 30000"/>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49" tIns="55049" rIns="55049" bIns="55049" numCol="1" spcCol="1270" anchor="ctr" anchorCtr="0">
          <a:noAutofit/>
        </a:bodyPr>
        <a:lstStyle/>
        <a:p>
          <a:pPr marL="0" lvl="0" indent="0" algn="ctr" defTabSz="1111250">
            <a:lnSpc>
              <a:spcPct val="90000"/>
            </a:lnSpc>
            <a:spcBef>
              <a:spcPct val="0"/>
            </a:spcBef>
            <a:spcAft>
              <a:spcPct val="35000"/>
            </a:spcAft>
            <a:buNone/>
          </a:pPr>
          <a:r>
            <a:rPr lang="en-US" sz="2500" kern="1200" dirty="0"/>
            <a:t>Identify</a:t>
          </a:r>
        </a:p>
      </dsp:txBody>
      <dsp:txXfrm>
        <a:off x="3035713" y="519785"/>
        <a:ext cx="1218627" cy="445839"/>
      </dsp:txXfrm>
    </dsp:sp>
    <dsp:sp modelId="{5E4F6F6E-6D90-F343-897D-8C7F8E9DB925}">
      <dsp:nvSpPr>
        <dsp:cNvPr id="0" name=""/>
        <dsp:cNvSpPr/>
      </dsp:nvSpPr>
      <dsp:spPr>
        <a:xfrm>
          <a:off x="2901961" y="965624"/>
          <a:ext cx="1352379" cy="3089108"/>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868" tIns="106868" rIns="106868" bIns="213736" numCol="1" spcCol="1270" anchor="t" anchorCtr="0">
          <a:noAutofit/>
        </a:bodyPr>
        <a:lstStyle/>
        <a:p>
          <a:pPr marL="0" lvl="0" indent="0" algn="l" defTabSz="755650">
            <a:lnSpc>
              <a:spcPct val="90000"/>
            </a:lnSpc>
            <a:spcBef>
              <a:spcPct val="0"/>
            </a:spcBef>
            <a:spcAft>
              <a:spcPct val="35000"/>
            </a:spcAft>
            <a:buNone/>
          </a:pPr>
          <a:r>
            <a:rPr lang="en-US" sz="1700" kern="1200" dirty="0"/>
            <a:t>Identify comorbid psychiatric disorders that accompany suicidality.</a:t>
          </a:r>
        </a:p>
      </dsp:txBody>
      <dsp:txXfrm>
        <a:off x="2901961" y="965624"/>
        <a:ext cx="1352379" cy="3089108"/>
      </dsp:txXfrm>
    </dsp:sp>
    <dsp:sp modelId="{EE3032E0-074C-A843-A598-580CE9934440}">
      <dsp:nvSpPr>
        <dsp:cNvPr id="0" name=""/>
        <dsp:cNvSpPr/>
      </dsp:nvSpPr>
      <dsp:spPr>
        <a:xfrm>
          <a:off x="4351642" y="519785"/>
          <a:ext cx="1486131" cy="445839"/>
        </a:xfrm>
        <a:prstGeom prst="chevron">
          <a:avLst>
            <a:gd name="adj" fmla="val 30000"/>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49" tIns="55049" rIns="55049" bIns="55049" numCol="1" spcCol="1270" anchor="ctr" anchorCtr="0">
          <a:noAutofit/>
        </a:bodyPr>
        <a:lstStyle/>
        <a:p>
          <a:pPr marL="0" lvl="0" indent="0" algn="ctr" defTabSz="1111250">
            <a:lnSpc>
              <a:spcPct val="90000"/>
            </a:lnSpc>
            <a:spcBef>
              <a:spcPct val="0"/>
            </a:spcBef>
            <a:spcAft>
              <a:spcPct val="35000"/>
            </a:spcAft>
            <a:buNone/>
          </a:pPr>
          <a:r>
            <a:rPr lang="en-US" sz="2500" kern="1200" dirty="0"/>
            <a:t>Discuss</a:t>
          </a:r>
        </a:p>
      </dsp:txBody>
      <dsp:txXfrm>
        <a:off x="4485394" y="519785"/>
        <a:ext cx="1218627" cy="445839"/>
      </dsp:txXfrm>
    </dsp:sp>
    <dsp:sp modelId="{D6E2C5B6-BB5C-3047-9E31-1D23B240FE37}">
      <dsp:nvSpPr>
        <dsp:cNvPr id="0" name=""/>
        <dsp:cNvSpPr/>
      </dsp:nvSpPr>
      <dsp:spPr>
        <a:xfrm>
          <a:off x="4351642" y="965624"/>
          <a:ext cx="1352379" cy="3089108"/>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868" tIns="106868" rIns="106868" bIns="213736" numCol="1" spcCol="1270" anchor="t" anchorCtr="0">
          <a:noAutofit/>
        </a:bodyPr>
        <a:lstStyle/>
        <a:p>
          <a:pPr marL="0" lvl="0" indent="0" algn="l" defTabSz="755650">
            <a:lnSpc>
              <a:spcPct val="90000"/>
            </a:lnSpc>
            <a:spcBef>
              <a:spcPct val="0"/>
            </a:spcBef>
            <a:spcAft>
              <a:spcPct val="35000"/>
            </a:spcAft>
            <a:buNone/>
          </a:pPr>
          <a:r>
            <a:rPr lang="en-US" sz="1700" kern="1200" dirty="0"/>
            <a:t>Discuss risk factors for the development of suicidal ideation and for suicide.</a:t>
          </a:r>
        </a:p>
      </dsp:txBody>
      <dsp:txXfrm>
        <a:off x="4351642" y="965624"/>
        <a:ext cx="1352379" cy="3089108"/>
      </dsp:txXfrm>
    </dsp:sp>
    <dsp:sp modelId="{693EF049-E118-0F41-8FCC-1C904CEBE50A}">
      <dsp:nvSpPr>
        <dsp:cNvPr id="0" name=""/>
        <dsp:cNvSpPr/>
      </dsp:nvSpPr>
      <dsp:spPr>
        <a:xfrm>
          <a:off x="5801323" y="519785"/>
          <a:ext cx="1486131" cy="445839"/>
        </a:xfrm>
        <a:prstGeom prst="chevron">
          <a:avLst>
            <a:gd name="adj" fmla="val 30000"/>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49" tIns="55049" rIns="55049" bIns="55049" numCol="1" spcCol="1270" anchor="ctr" anchorCtr="0">
          <a:noAutofit/>
        </a:bodyPr>
        <a:lstStyle/>
        <a:p>
          <a:pPr marL="0" lvl="0" indent="0" algn="ctr" defTabSz="1111250">
            <a:lnSpc>
              <a:spcPct val="90000"/>
            </a:lnSpc>
            <a:spcBef>
              <a:spcPct val="0"/>
            </a:spcBef>
            <a:spcAft>
              <a:spcPct val="35000"/>
            </a:spcAft>
            <a:buNone/>
          </a:pPr>
          <a:r>
            <a:rPr lang="en-US" sz="2500" kern="1200" dirty="0"/>
            <a:t>Explore</a:t>
          </a:r>
        </a:p>
      </dsp:txBody>
      <dsp:txXfrm>
        <a:off x="5935075" y="519785"/>
        <a:ext cx="1218627" cy="445839"/>
      </dsp:txXfrm>
    </dsp:sp>
    <dsp:sp modelId="{D1D832DE-DEEF-0346-8F4F-51ED5DE033FF}">
      <dsp:nvSpPr>
        <dsp:cNvPr id="0" name=""/>
        <dsp:cNvSpPr/>
      </dsp:nvSpPr>
      <dsp:spPr>
        <a:xfrm>
          <a:off x="5801323" y="965624"/>
          <a:ext cx="1352379" cy="3089108"/>
        </a:xfrm>
        <a:prstGeom prst="rect">
          <a:avLst/>
        </a:prstGeom>
        <a:solidFill>
          <a:schemeClr val="accent6">
            <a:tint val="40000"/>
            <a:alpha val="90000"/>
            <a:hueOff val="0"/>
            <a:satOff val="0"/>
            <a:lumOff val="0"/>
            <a:alphaOff val="0"/>
          </a:schemeClr>
        </a:solidFill>
        <a:ln w="15875"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868" tIns="106868" rIns="106868" bIns="213736" numCol="1" spcCol="1270" anchor="t" anchorCtr="0">
          <a:noAutofit/>
        </a:bodyPr>
        <a:lstStyle/>
        <a:p>
          <a:pPr marL="0" lvl="0" indent="0" algn="l" defTabSz="755650">
            <a:lnSpc>
              <a:spcPct val="90000"/>
            </a:lnSpc>
            <a:spcBef>
              <a:spcPct val="0"/>
            </a:spcBef>
            <a:spcAft>
              <a:spcPct val="35000"/>
            </a:spcAft>
            <a:buNone/>
          </a:pPr>
          <a:r>
            <a:rPr lang="en-US" sz="1700" kern="1200" dirty="0"/>
            <a:t>Explore protective factors for suicidal ideation and suicide.</a:t>
          </a:r>
        </a:p>
      </dsp:txBody>
      <dsp:txXfrm>
        <a:off x="5801323" y="965624"/>
        <a:ext cx="1352379" cy="30891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00A62-AA8A-0348-B760-71698FE693E1}">
      <dsp:nvSpPr>
        <dsp:cNvPr id="0" name=""/>
        <dsp:cNvSpPr/>
      </dsp:nvSpPr>
      <dsp:spPr>
        <a:xfrm>
          <a:off x="0" y="61189"/>
          <a:ext cx="4231481" cy="134751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Family Conflict</a:t>
          </a:r>
        </a:p>
      </dsp:txBody>
      <dsp:txXfrm>
        <a:off x="65780" y="126969"/>
        <a:ext cx="4099921" cy="1215950"/>
      </dsp:txXfrm>
    </dsp:sp>
    <dsp:sp modelId="{9B49A71B-7493-6B40-BB55-8E5C652680DA}">
      <dsp:nvSpPr>
        <dsp:cNvPr id="0" name=""/>
        <dsp:cNvSpPr/>
      </dsp:nvSpPr>
      <dsp:spPr>
        <a:xfrm>
          <a:off x="0" y="1486460"/>
          <a:ext cx="4231481" cy="134751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Low Parental Monitoring</a:t>
          </a:r>
        </a:p>
      </dsp:txBody>
      <dsp:txXfrm>
        <a:off x="65780" y="1552240"/>
        <a:ext cx="4099921" cy="1215950"/>
      </dsp:txXfrm>
    </dsp:sp>
    <dsp:sp modelId="{24D2D412-B317-0148-8675-F4229679C1D9}">
      <dsp:nvSpPr>
        <dsp:cNvPr id="0" name=""/>
        <dsp:cNvSpPr/>
      </dsp:nvSpPr>
      <dsp:spPr>
        <a:xfrm>
          <a:off x="0" y="2911731"/>
          <a:ext cx="4231481" cy="134751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Clusters of Suicides: Contagion or Copycat Suicides</a:t>
          </a:r>
        </a:p>
      </dsp:txBody>
      <dsp:txXfrm>
        <a:off x="65780" y="2977511"/>
        <a:ext cx="4099921" cy="1215950"/>
      </dsp:txXfrm>
    </dsp:sp>
    <dsp:sp modelId="{04786757-44A6-F641-B5AA-F624B85B4FDD}">
      <dsp:nvSpPr>
        <dsp:cNvPr id="0" name=""/>
        <dsp:cNvSpPr/>
      </dsp:nvSpPr>
      <dsp:spPr>
        <a:xfrm>
          <a:off x="0" y="4259242"/>
          <a:ext cx="4231481" cy="600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Teens at highest risk due to immature prefrontal cortex</a:t>
          </a:r>
        </a:p>
      </dsp:txBody>
      <dsp:txXfrm>
        <a:off x="0" y="4259242"/>
        <a:ext cx="4231481" cy="60081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B4A64-66E0-7C4C-9285-0936323ACB41}">
      <dsp:nvSpPr>
        <dsp:cNvPr id="0" name=""/>
        <dsp:cNvSpPr/>
      </dsp:nvSpPr>
      <dsp:spPr>
        <a:xfrm>
          <a:off x="1458010" y="2015"/>
          <a:ext cx="5832043" cy="88426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24603" rIns="113158" bIns="224603" numCol="1" spcCol="1270" anchor="ctr" anchorCtr="0">
          <a:noAutofit/>
        </a:bodyPr>
        <a:lstStyle/>
        <a:p>
          <a:pPr marL="0" lvl="0" indent="0" algn="l" defTabSz="755650">
            <a:lnSpc>
              <a:spcPct val="90000"/>
            </a:lnSpc>
            <a:spcBef>
              <a:spcPct val="0"/>
            </a:spcBef>
            <a:spcAft>
              <a:spcPct val="35000"/>
            </a:spcAft>
            <a:buNone/>
          </a:pPr>
          <a:r>
            <a:rPr lang="en-US" sz="1700" kern="1200" dirty="0"/>
            <a:t>Identify evidence-based practice suicide risk assessment tools.</a:t>
          </a:r>
        </a:p>
      </dsp:txBody>
      <dsp:txXfrm>
        <a:off x="1458010" y="2015"/>
        <a:ext cx="5832043" cy="884265"/>
      </dsp:txXfrm>
    </dsp:sp>
    <dsp:sp modelId="{A8F16791-53B4-FD4B-A453-7CA3A269D7C1}">
      <dsp:nvSpPr>
        <dsp:cNvPr id="0" name=""/>
        <dsp:cNvSpPr/>
      </dsp:nvSpPr>
      <dsp:spPr>
        <a:xfrm>
          <a:off x="0" y="2015"/>
          <a:ext cx="1458010" cy="884265"/>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7346" rIns="77153" bIns="87346" numCol="1" spcCol="1270" anchor="ctr" anchorCtr="0">
          <a:noAutofit/>
        </a:bodyPr>
        <a:lstStyle/>
        <a:p>
          <a:pPr marL="0" lvl="0" indent="0" algn="ctr" defTabSz="977900">
            <a:lnSpc>
              <a:spcPct val="90000"/>
            </a:lnSpc>
            <a:spcBef>
              <a:spcPct val="0"/>
            </a:spcBef>
            <a:spcAft>
              <a:spcPct val="35000"/>
            </a:spcAft>
            <a:buNone/>
          </a:pPr>
          <a:r>
            <a:rPr lang="en-US" sz="2200" kern="1200" dirty="0"/>
            <a:t>Identify</a:t>
          </a:r>
        </a:p>
      </dsp:txBody>
      <dsp:txXfrm>
        <a:off x="0" y="2015"/>
        <a:ext cx="1458010" cy="884265"/>
      </dsp:txXfrm>
    </dsp:sp>
    <dsp:sp modelId="{6908EBB3-6845-EB4D-93D4-C506CAD6A2A6}">
      <dsp:nvSpPr>
        <dsp:cNvPr id="0" name=""/>
        <dsp:cNvSpPr/>
      </dsp:nvSpPr>
      <dsp:spPr>
        <a:xfrm>
          <a:off x="1458010" y="939336"/>
          <a:ext cx="5832043" cy="884265"/>
        </a:xfrm>
        <a:prstGeom prst="rect">
          <a:avLst/>
        </a:prstGeom>
        <a:solidFill>
          <a:schemeClr val="accent2">
            <a:tint val="40000"/>
            <a:alpha val="90000"/>
            <a:hueOff val="-460466"/>
            <a:satOff val="3068"/>
            <a:lumOff val="280"/>
            <a:alphaOff val="0"/>
          </a:schemeClr>
        </a:solidFill>
        <a:ln w="15875" cap="flat" cmpd="sng" algn="ctr">
          <a:solidFill>
            <a:schemeClr val="accent2">
              <a:tint val="40000"/>
              <a:alpha val="90000"/>
              <a:hueOff val="-460466"/>
              <a:satOff val="3068"/>
              <a:lumOff val="2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24603" rIns="113158" bIns="224603" numCol="1" spcCol="1270" anchor="ctr" anchorCtr="0">
          <a:noAutofit/>
        </a:bodyPr>
        <a:lstStyle/>
        <a:p>
          <a:pPr marL="0" lvl="0" indent="0" algn="l" defTabSz="755650">
            <a:lnSpc>
              <a:spcPct val="90000"/>
            </a:lnSpc>
            <a:spcBef>
              <a:spcPct val="0"/>
            </a:spcBef>
            <a:spcAft>
              <a:spcPct val="35000"/>
            </a:spcAft>
            <a:buNone/>
          </a:pPr>
          <a:r>
            <a:rPr lang="en-US" sz="1700" kern="1200" dirty="0"/>
            <a:t>Discuss basic-level interventions to address suicidality in the hospital or in community settings.</a:t>
          </a:r>
        </a:p>
      </dsp:txBody>
      <dsp:txXfrm>
        <a:off x="1458010" y="939336"/>
        <a:ext cx="5832043" cy="884265"/>
      </dsp:txXfrm>
    </dsp:sp>
    <dsp:sp modelId="{84821DBC-2FA0-DD49-B00B-E93B5435BD7A}">
      <dsp:nvSpPr>
        <dsp:cNvPr id="0" name=""/>
        <dsp:cNvSpPr/>
      </dsp:nvSpPr>
      <dsp:spPr>
        <a:xfrm>
          <a:off x="0" y="939336"/>
          <a:ext cx="1458010" cy="884265"/>
        </a:xfrm>
        <a:prstGeom prst="rect">
          <a:avLst/>
        </a:prstGeom>
        <a:solidFill>
          <a:schemeClr val="accent2">
            <a:hueOff val="-330843"/>
            <a:satOff val="373"/>
            <a:lumOff val="882"/>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7346" rIns="77153" bIns="87346" numCol="1" spcCol="1270" anchor="ctr" anchorCtr="0">
          <a:noAutofit/>
        </a:bodyPr>
        <a:lstStyle/>
        <a:p>
          <a:pPr marL="0" lvl="0" indent="0" algn="ctr" defTabSz="977900">
            <a:lnSpc>
              <a:spcPct val="90000"/>
            </a:lnSpc>
            <a:spcBef>
              <a:spcPct val="0"/>
            </a:spcBef>
            <a:spcAft>
              <a:spcPct val="35000"/>
            </a:spcAft>
            <a:buNone/>
          </a:pPr>
          <a:r>
            <a:rPr lang="en-US" sz="2200" kern="1200" dirty="0"/>
            <a:t>Discuss</a:t>
          </a:r>
        </a:p>
      </dsp:txBody>
      <dsp:txXfrm>
        <a:off x="0" y="939336"/>
        <a:ext cx="1458010" cy="884265"/>
      </dsp:txXfrm>
    </dsp:sp>
    <dsp:sp modelId="{6419C016-7310-5540-AFBA-8A06DB0F34C1}">
      <dsp:nvSpPr>
        <dsp:cNvPr id="0" name=""/>
        <dsp:cNvSpPr/>
      </dsp:nvSpPr>
      <dsp:spPr>
        <a:xfrm>
          <a:off x="1458010" y="1876657"/>
          <a:ext cx="5832043" cy="884265"/>
        </a:xfrm>
        <a:prstGeom prst="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24603" rIns="113158" bIns="224603" numCol="1" spcCol="1270" anchor="ctr" anchorCtr="0">
          <a:noAutofit/>
        </a:bodyPr>
        <a:lstStyle/>
        <a:p>
          <a:pPr marL="0" lvl="0" indent="0" algn="l" defTabSz="755650">
            <a:lnSpc>
              <a:spcPct val="90000"/>
            </a:lnSpc>
            <a:spcBef>
              <a:spcPct val="0"/>
            </a:spcBef>
            <a:spcAft>
              <a:spcPct val="35000"/>
            </a:spcAft>
            <a:buNone/>
          </a:pPr>
          <a:r>
            <a:rPr lang="en-US" sz="1700" kern="1200" dirty="0"/>
            <a:t>Explain key elements of suicide precautions and environmental safety factors in the hospital.</a:t>
          </a:r>
        </a:p>
      </dsp:txBody>
      <dsp:txXfrm>
        <a:off x="1458010" y="1876657"/>
        <a:ext cx="5832043" cy="884265"/>
      </dsp:txXfrm>
    </dsp:sp>
    <dsp:sp modelId="{1B4263CF-21E2-014D-A831-62B4813D8969}">
      <dsp:nvSpPr>
        <dsp:cNvPr id="0" name=""/>
        <dsp:cNvSpPr/>
      </dsp:nvSpPr>
      <dsp:spPr>
        <a:xfrm>
          <a:off x="0" y="1876657"/>
          <a:ext cx="1458010" cy="884265"/>
        </a:xfrm>
        <a:prstGeom prst="rect">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7346" rIns="77153" bIns="87346" numCol="1" spcCol="1270" anchor="ctr" anchorCtr="0">
          <a:noAutofit/>
        </a:bodyPr>
        <a:lstStyle/>
        <a:p>
          <a:pPr marL="0" lvl="0" indent="0" algn="ctr" defTabSz="977900">
            <a:lnSpc>
              <a:spcPct val="90000"/>
            </a:lnSpc>
            <a:spcBef>
              <a:spcPct val="0"/>
            </a:spcBef>
            <a:spcAft>
              <a:spcPct val="35000"/>
            </a:spcAft>
            <a:buNone/>
          </a:pPr>
          <a:r>
            <a:rPr lang="en-US" sz="2200" kern="1200" dirty="0"/>
            <a:t>Explain</a:t>
          </a:r>
        </a:p>
      </dsp:txBody>
      <dsp:txXfrm>
        <a:off x="0" y="1876657"/>
        <a:ext cx="1458010" cy="884265"/>
      </dsp:txXfrm>
    </dsp:sp>
    <dsp:sp modelId="{9F611C0A-60E9-CB41-A217-9AD1C75E0402}">
      <dsp:nvSpPr>
        <dsp:cNvPr id="0" name=""/>
        <dsp:cNvSpPr/>
      </dsp:nvSpPr>
      <dsp:spPr>
        <a:xfrm>
          <a:off x="1458010" y="2813978"/>
          <a:ext cx="5832043" cy="884265"/>
        </a:xfrm>
        <a:prstGeom prst="rect">
          <a:avLst/>
        </a:prstGeom>
        <a:solidFill>
          <a:schemeClr val="accent2">
            <a:tint val="40000"/>
            <a:alpha val="90000"/>
            <a:hueOff val="-1381399"/>
            <a:satOff val="9203"/>
            <a:lumOff val="841"/>
            <a:alphaOff val="0"/>
          </a:schemeClr>
        </a:solidFill>
        <a:ln w="15875" cap="flat" cmpd="sng" algn="ctr">
          <a:solidFill>
            <a:schemeClr val="accent2">
              <a:tint val="40000"/>
              <a:alpha val="90000"/>
              <a:hueOff val="-1381399"/>
              <a:satOff val="9203"/>
              <a:lumOff val="8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24603" rIns="113158" bIns="224603" numCol="1" spcCol="1270" anchor="ctr" anchorCtr="0">
          <a:noAutofit/>
        </a:bodyPr>
        <a:lstStyle/>
        <a:p>
          <a:pPr marL="0" lvl="0" indent="0" algn="l" defTabSz="755650">
            <a:lnSpc>
              <a:spcPct val="90000"/>
            </a:lnSpc>
            <a:spcBef>
              <a:spcPct val="0"/>
            </a:spcBef>
            <a:spcAft>
              <a:spcPct val="35000"/>
            </a:spcAft>
            <a:buNone/>
          </a:pPr>
          <a:r>
            <a:rPr lang="en-US" sz="1700" kern="1200" dirty="0"/>
            <a:t>Describe three expected reactions a nurse may experience when working with patients who have suicidal ideation.</a:t>
          </a:r>
        </a:p>
      </dsp:txBody>
      <dsp:txXfrm>
        <a:off x="1458010" y="2813978"/>
        <a:ext cx="5832043" cy="884265"/>
      </dsp:txXfrm>
    </dsp:sp>
    <dsp:sp modelId="{02F64770-C5FE-0A4C-AC71-1AC04BE8B4A1}">
      <dsp:nvSpPr>
        <dsp:cNvPr id="0" name=""/>
        <dsp:cNvSpPr/>
      </dsp:nvSpPr>
      <dsp:spPr>
        <a:xfrm>
          <a:off x="0" y="2813978"/>
          <a:ext cx="1458010" cy="884265"/>
        </a:xfrm>
        <a:prstGeom prst="rect">
          <a:avLst/>
        </a:prstGeom>
        <a:solidFill>
          <a:schemeClr val="accent2">
            <a:hueOff val="-992530"/>
            <a:satOff val="1119"/>
            <a:lumOff val="2647"/>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7346" rIns="77153" bIns="87346" numCol="1" spcCol="1270" anchor="ctr" anchorCtr="0">
          <a:noAutofit/>
        </a:bodyPr>
        <a:lstStyle/>
        <a:p>
          <a:pPr marL="0" lvl="0" indent="0" algn="ctr" defTabSz="977900">
            <a:lnSpc>
              <a:spcPct val="90000"/>
            </a:lnSpc>
            <a:spcBef>
              <a:spcPct val="0"/>
            </a:spcBef>
            <a:spcAft>
              <a:spcPct val="35000"/>
            </a:spcAft>
            <a:buNone/>
          </a:pPr>
          <a:r>
            <a:rPr lang="en-US" sz="2200" kern="1200" dirty="0"/>
            <a:t>Describe</a:t>
          </a:r>
        </a:p>
      </dsp:txBody>
      <dsp:txXfrm>
        <a:off x="0" y="2813978"/>
        <a:ext cx="1458010" cy="884265"/>
      </dsp:txXfrm>
    </dsp:sp>
    <dsp:sp modelId="{D39B52E6-F4E5-884B-98EF-611FB94CA49C}">
      <dsp:nvSpPr>
        <dsp:cNvPr id="0" name=""/>
        <dsp:cNvSpPr/>
      </dsp:nvSpPr>
      <dsp:spPr>
        <a:xfrm>
          <a:off x="1458010" y="3751299"/>
          <a:ext cx="5832043" cy="884265"/>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158" tIns="224603" rIns="113158" bIns="224603" numCol="1" spcCol="1270" anchor="ctr" anchorCtr="0">
          <a:noAutofit/>
        </a:bodyPr>
        <a:lstStyle/>
        <a:p>
          <a:pPr marL="0" lvl="0" indent="0" algn="l" defTabSz="755650">
            <a:lnSpc>
              <a:spcPct val="90000"/>
            </a:lnSpc>
            <a:spcBef>
              <a:spcPct val="0"/>
            </a:spcBef>
            <a:spcAft>
              <a:spcPct val="35000"/>
            </a:spcAft>
            <a:buNone/>
          </a:pPr>
          <a:r>
            <a:rPr lang="en-US" sz="1700" kern="1200" dirty="0"/>
            <a:t>Identify biological treatments and psychological therapies for patients with suicidal ideation.</a:t>
          </a:r>
        </a:p>
      </dsp:txBody>
      <dsp:txXfrm>
        <a:off x="1458010" y="3751299"/>
        <a:ext cx="5832043" cy="884265"/>
      </dsp:txXfrm>
    </dsp:sp>
    <dsp:sp modelId="{1CC20830-B269-EB4F-8576-A77F7A757872}">
      <dsp:nvSpPr>
        <dsp:cNvPr id="0" name=""/>
        <dsp:cNvSpPr/>
      </dsp:nvSpPr>
      <dsp:spPr>
        <a:xfrm>
          <a:off x="0" y="3751299"/>
          <a:ext cx="1458010" cy="884265"/>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153" tIns="87346" rIns="77153" bIns="87346" numCol="1" spcCol="1270" anchor="ctr" anchorCtr="0">
          <a:noAutofit/>
        </a:bodyPr>
        <a:lstStyle/>
        <a:p>
          <a:pPr marL="0" lvl="0" indent="0" algn="ctr" defTabSz="977900">
            <a:lnSpc>
              <a:spcPct val="90000"/>
            </a:lnSpc>
            <a:spcBef>
              <a:spcPct val="0"/>
            </a:spcBef>
            <a:spcAft>
              <a:spcPct val="35000"/>
            </a:spcAft>
            <a:buNone/>
          </a:pPr>
          <a:r>
            <a:rPr lang="en-US" sz="2200" kern="1200" dirty="0"/>
            <a:t>Identify</a:t>
          </a:r>
        </a:p>
      </dsp:txBody>
      <dsp:txXfrm>
        <a:off x="0" y="3751299"/>
        <a:ext cx="1458010" cy="88426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22FB6-1CF9-0247-8A7C-C9823CEFFBED}">
      <dsp:nvSpPr>
        <dsp:cNvPr id="0" name=""/>
        <dsp:cNvSpPr/>
      </dsp:nvSpPr>
      <dsp:spPr>
        <a:xfrm>
          <a:off x="38" y="116894"/>
          <a:ext cx="3679403" cy="5760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Overt</a:t>
          </a:r>
        </a:p>
      </dsp:txBody>
      <dsp:txXfrm>
        <a:off x="38" y="116894"/>
        <a:ext cx="3679403" cy="576000"/>
      </dsp:txXfrm>
    </dsp:sp>
    <dsp:sp modelId="{820046AF-F24C-8243-B02E-869BE1942E0B}">
      <dsp:nvSpPr>
        <dsp:cNvPr id="0" name=""/>
        <dsp:cNvSpPr/>
      </dsp:nvSpPr>
      <dsp:spPr>
        <a:xfrm>
          <a:off x="38" y="692894"/>
          <a:ext cx="3679403" cy="3880743"/>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ja-JP" sz="2000" kern="1200"/>
            <a:t>“</a:t>
          </a:r>
          <a:r>
            <a:rPr lang="en-US" sz="2000" kern="1200" dirty="0"/>
            <a:t>I can't take it anymore.</a:t>
          </a:r>
          <a:r>
            <a:rPr lang="ja-JP" sz="2000" kern="1200"/>
            <a:t>”</a:t>
          </a:r>
          <a:endParaRPr lang="en-US" sz="2000" kern="1200" dirty="0"/>
        </a:p>
        <a:p>
          <a:pPr marL="228600" lvl="1" indent="-228600" algn="l" defTabSz="889000">
            <a:lnSpc>
              <a:spcPct val="90000"/>
            </a:lnSpc>
            <a:spcBef>
              <a:spcPct val="0"/>
            </a:spcBef>
            <a:spcAft>
              <a:spcPct val="15000"/>
            </a:spcAft>
            <a:buChar char="•"/>
          </a:pPr>
          <a:r>
            <a:rPr lang="ja-JP" sz="2000" kern="1200"/>
            <a:t>“</a:t>
          </a:r>
          <a:r>
            <a:rPr lang="en-US" sz="2000" kern="1200" dirty="0"/>
            <a:t>Life isn't worth living anymore.</a:t>
          </a:r>
          <a:r>
            <a:rPr lang="ja-JP" sz="2000" kern="1200"/>
            <a:t>”</a:t>
          </a:r>
          <a:endParaRPr lang="en-US" sz="2000" kern="1200" dirty="0"/>
        </a:p>
        <a:p>
          <a:pPr marL="228600" lvl="1" indent="-228600" algn="l" defTabSz="889000">
            <a:lnSpc>
              <a:spcPct val="90000"/>
            </a:lnSpc>
            <a:spcBef>
              <a:spcPct val="0"/>
            </a:spcBef>
            <a:spcAft>
              <a:spcPct val="15000"/>
            </a:spcAft>
            <a:buChar char="•"/>
          </a:pPr>
          <a:r>
            <a:rPr lang="ja-JP" sz="2000" kern="1200"/>
            <a:t>“</a:t>
          </a:r>
          <a:r>
            <a:rPr lang="en-US" sz="2000" kern="1200" dirty="0"/>
            <a:t>I wish I were dead.</a:t>
          </a:r>
          <a:r>
            <a:rPr lang="ja-JP" sz="2000" kern="1200"/>
            <a:t>”</a:t>
          </a:r>
          <a:endParaRPr lang="en-US" sz="2000" kern="1200" dirty="0"/>
        </a:p>
        <a:p>
          <a:pPr marL="228600" lvl="1" indent="-228600" algn="l" defTabSz="889000">
            <a:lnSpc>
              <a:spcPct val="90000"/>
            </a:lnSpc>
            <a:spcBef>
              <a:spcPct val="0"/>
            </a:spcBef>
            <a:spcAft>
              <a:spcPct val="15000"/>
            </a:spcAft>
            <a:buChar char="•"/>
          </a:pPr>
          <a:r>
            <a:rPr lang="ja-JP" sz="2000" kern="1200"/>
            <a:t>“</a:t>
          </a:r>
          <a:r>
            <a:rPr lang="en-US" sz="2000" kern="1200" dirty="0"/>
            <a:t>Everyone would be better off if I died.</a:t>
          </a:r>
          <a:r>
            <a:rPr lang="ja-JP" sz="2000" kern="1200"/>
            <a:t>”</a:t>
          </a:r>
          <a:endParaRPr lang="en-US" sz="2000" kern="1200" dirty="0"/>
        </a:p>
      </dsp:txBody>
      <dsp:txXfrm>
        <a:off x="38" y="692894"/>
        <a:ext cx="3679403" cy="3880743"/>
      </dsp:txXfrm>
    </dsp:sp>
    <dsp:sp modelId="{CE91EB49-46E1-9043-9798-AA0637529CEA}">
      <dsp:nvSpPr>
        <dsp:cNvPr id="0" name=""/>
        <dsp:cNvSpPr/>
      </dsp:nvSpPr>
      <dsp:spPr>
        <a:xfrm>
          <a:off x="4194558" y="116894"/>
          <a:ext cx="3679403" cy="576000"/>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Covert</a:t>
          </a:r>
        </a:p>
      </dsp:txBody>
      <dsp:txXfrm>
        <a:off x="4194558" y="116894"/>
        <a:ext cx="3679403" cy="576000"/>
      </dsp:txXfrm>
    </dsp:sp>
    <dsp:sp modelId="{50482910-9B46-0B4B-9961-D9E6E118859B}">
      <dsp:nvSpPr>
        <dsp:cNvPr id="0" name=""/>
        <dsp:cNvSpPr/>
      </dsp:nvSpPr>
      <dsp:spPr>
        <a:xfrm>
          <a:off x="4194558" y="692894"/>
          <a:ext cx="3679403" cy="3880743"/>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ja-JP" sz="2000" kern="1200"/>
            <a:t>“</a:t>
          </a:r>
          <a:r>
            <a:rPr lang="en-US" sz="2000" kern="1200" dirty="0"/>
            <a:t>It's okay, now. Soon everything will be fine.</a:t>
          </a:r>
          <a:r>
            <a:rPr lang="ja-JP" sz="2000" kern="1200"/>
            <a:t>”</a:t>
          </a:r>
          <a:endParaRPr lang="en-US" sz="2000" kern="1200" dirty="0"/>
        </a:p>
        <a:p>
          <a:pPr marL="228600" lvl="1" indent="-228600" algn="l" defTabSz="889000">
            <a:lnSpc>
              <a:spcPct val="90000"/>
            </a:lnSpc>
            <a:spcBef>
              <a:spcPct val="0"/>
            </a:spcBef>
            <a:spcAft>
              <a:spcPct val="15000"/>
            </a:spcAft>
            <a:buChar char="•"/>
          </a:pPr>
          <a:r>
            <a:rPr lang="ja-JP" sz="2000" kern="1200"/>
            <a:t>“</a:t>
          </a:r>
          <a:r>
            <a:rPr lang="en-US" sz="2000" kern="1200" dirty="0"/>
            <a:t>Things will never work out.</a:t>
          </a:r>
          <a:r>
            <a:rPr lang="ja-JP" sz="2000" kern="1200"/>
            <a:t>”</a:t>
          </a:r>
          <a:endParaRPr lang="en-US" sz="2000" kern="1200" dirty="0"/>
        </a:p>
        <a:p>
          <a:pPr marL="228600" lvl="1" indent="-228600" algn="l" defTabSz="889000">
            <a:lnSpc>
              <a:spcPct val="90000"/>
            </a:lnSpc>
            <a:spcBef>
              <a:spcPct val="0"/>
            </a:spcBef>
            <a:spcAft>
              <a:spcPct val="15000"/>
            </a:spcAft>
            <a:buChar char="•"/>
          </a:pPr>
          <a:r>
            <a:rPr lang="ja-JP" sz="2000" kern="1200"/>
            <a:t>“</a:t>
          </a:r>
          <a:r>
            <a:rPr lang="en-US" sz="2000" kern="1200" dirty="0"/>
            <a:t>I won't be a problem much longer.</a:t>
          </a:r>
          <a:r>
            <a:rPr lang="ja-JP" sz="2000" kern="1200"/>
            <a:t>”</a:t>
          </a:r>
          <a:endParaRPr lang="en-US" sz="2000" kern="1200" dirty="0"/>
        </a:p>
        <a:p>
          <a:pPr marL="228600" lvl="1" indent="-228600" algn="l" defTabSz="889000">
            <a:lnSpc>
              <a:spcPct val="90000"/>
            </a:lnSpc>
            <a:spcBef>
              <a:spcPct val="0"/>
            </a:spcBef>
            <a:spcAft>
              <a:spcPct val="15000"/>
            </a:spcAft>
            <a:buChar char="•"/>
          </a:pPr>
          <a:r>
            <a:rPr lang="ja-JP" sz="2000" kern="1200"/>
            <a:t>“</a:t>
          </a:r>
          <a:r>
            <a:rPr lang="en-US" sz="2000" kern="1200" dirty="0"/>
            <a:t>Nothing feels good to me anymore and probably never will.</a:t>
          </a:r>
          <a:r>
            <a:rPr lang="ja-JP" sz="2000" kern="1200"/>
            <a:t>”</a:t>
          </a:r>
          <a:endParaRPr lang="en-US" sz="2000" kern="1200" dirty="0"/>
        </a:p>
      </dsp:txBody>
      <dsp:txXfrm>
        <a:off x="4194558" y="692894"/>
        <a:ext cx="3679403" cy="388074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51606-3ACC-3646-911A-236948A04218}">
      <dsp:nvSpPr>
        <dsp:cNvPr id="0" name=""/>
        <dsp:cNvSpPr/>
      </dsp:nvSpPr>
      <dsp:spPr>
        <a:xfrm>
          <a:off x="397080" y="684"/>
          <a:ext cx="3093350" cy="185601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Is there a specific plan with details?</a:t>
          </a:r>
        </a:p>
      </dsp:txBody>
      <dsp:txXfrm>
        <a:off x="397080" y="684"/>
        <a:ext cx="3093350" cy="1856010"/>
      </dsp:txXfrm>
    </dsp:sp>
    <dsp:sp modelId="{1D838726-A9EA-A14D-A220-397AB734A668}">
      <dsp:nvSpPr>
        <dsp:cNvPr id="0" name=""/>
        <dsp:cNvSpPr/>
      </dsp:nvSpPr>
      <dsp:spPr>
        <a:xfrm>
          <a:off x="3799766" y="684"/>
          <a:ext cx="3093350" cy="185601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How lethal is the proposed method?</a:t>
          </a:r>
        </a:p>
      </dsp:txBody>
      <dsp:txXfrm>
        <a:off x="3799766" y="684"/>
        <a:ext cx="3093350" cy="1856010"/>
      </dsp:txXfrm>
    </dsp:sp>
    <dsp:sp modelId="{17AEA026-C247-6645-98B1-4F0356BE9093}">
      <dsp:nvSpPr>
        <dsp:cNvPr id="0" name=""/>
        <dsp:cNvSpPr/>
      </dsp:nvSpPr>
      <dsp:spPr>
        <a:xfrm>
          <a:off x="397080" y="2166030"/>
          <a:ext cx="3093350" cy="185601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Is there access to the planned method?</a:t>
          </a:r>
        </a:p>
      </dsp:txBody>
      <dsp:txXfrm>
        <a:off x="397080" y="2166030"/>
        <a:ext cx="3093350" cy="1856010"/>
      </dsp:txXfrm>
    </dsp:sp>
    <dsp:sp modelId="{784CF13E-8AB4-B14E-B168-6A409D7AA690}">
      <dsp:nvSpPr>
        <dsp:cNvPr id="0" name=""/>
        <dsp:cNvSpPr/>
      </dsp:nvSpPr>
      <dsp:spPr>
        <a:xfrm>
          <a:off x="3799766" y="2166030"/>
          <a:ext cx="3093350" cy="185601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People with definite plans for time, place, and means are at high risk.</a:t>
          </a:r>
        </a:p>
      </dsp:txBody>
      <dsp:txXfrm>
        <a:off x="3799766" y="2166030"/>
        <a:ext cx="3093350" cy="18560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75CDD-33F2-6A46-9C50-DBEA16ABC67D}">
      <dsp:nvSpPr>
        <dsp:cNvPr id="0" name=""/>
        <dsp:cNvSpPr/>
      </dsp:nvSpPr>
      <dsp:spPr>
        <a:xfrm>
          <a:off x="0" y="100982"/>
          <a:ext cx="4231481" cy="70726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Higher Risk Methods</a:t>
          </a:r>
        </a:p>
      </dsp:txBody>
      <dsp:txXfrm>
        <a:off x="34526" y="135508"/>
        <a:ext cx="4162429" cy="638212"/>
      </dsp:txXfrm>
    </dsp:sp>
    <dsp:sp modelId="{ED3B8800-F9C7-034A-8DA3-E407D3F12C70}">
      <dsp:nvSpPr>
        <dsp:cNvPr id="0" name=""/>
        <dsp:cNvSpPr/>
      </dsp:nvSpPr>
      <dsp:spPr>
        <a:xfrm>
          <a:off x="0" y="808247"/>
          <a:ext cx="4231481" cy="2181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Using a gun</a:t>
          </a:r>
        </a:p>
        <a:p>
          <a:pPr marL="228600" lvl="1" indent="-228600" algn="l" defTabSz="1066800">
            <a:lnSpc>
              <a:spcPct val="90000"/>
            </a:lnSpc>
            <a:spcBef>
              <a:spcPct val="0"/>
            </a:spcBef>
            <a:spcAft>
              <a:spcPct val="20000"/>
            </a:spcAft>
            <a:buChar char="•"/>
          </a:pPr>
          <a:r>
            <a:rPr lang="en-US" sz="2400" kern="1200" dirty="0"/>
            <a:t>Jumping off a high place</a:t>
          </a:r>
        </a:p>
        <a:p>
          <a:pPr marL="228600" lvl="1" indent="-228600" algn="l" defTabSz="1066800">
            <a:lnSpc>
              <a:spcPct val="90000"/>
            </a:lnSpc>
            <a:spcBef>
              <a:spcPct val="0"/>
            </a:spcBef>
            <a:spcAft>
              <a:spcPct val="20000"/>
            </a:spcAft>
            <a:buChar char="•"/>
          </a:pPr>
          <a:r>
            <a:rPr lang="en-US" sz="2400" kern="1200" dirty="0"/>
            <a:t>Hanging oneself</a:t>
          </a:r>
        </a:p>
        <a:p>
          <a:pPr marL="228600" lvl="1" indent="-228600" algn="l" defTabSz="1066800">
            <a:lnSpc>
              <a:spcPct val="90000"/>
            </a:lnSpc>
            <a:spcBef>
              <a:spcPct val="0"/>
            </a:spcBef>
            <a:spcAft>
              <a:spcPct val="20000"/>
            </a:spcAft>
            <a:buChar char="•"/>
          </a:pPr>
          <a:r>
            <a:rPr lang="en-US" sz="2400" kern="1200" dirty="0"/>
            <a:t>Poisoning with carbon monoxide</a:t>
          </a:r>
        </a:p>
        <a:p>
          <a:pPr marL="228600" lvl="1" indent="-228600" algn="l" defTabSz="1066800">
            <a:lnSpc>
              <a:spcPct val="90000"/>
            </a:lnSpc>
            <a:spcBef>
              <a:spcPct val="0"/>
            </a:spcBef>
            <a:spcAft>
              <a:spcPct val="20000"/>
            </a:spcAft>
            <a:buChar char="•"/>
          </a:pPr>
          <a:r>
            <a:rPr lang="en-US" sz="2400" kern="1200" dirty="0"/>
            <a:t>Staging a car crash</a:t>
          </a:r>
        </a:p>
      </dsp:txBody>
      <dsp:txXfrm>
        <a:off x="0" y="808247"/>
        <a:ext cx="4231481" cy="2181780"/>
      </dsp:txXfrm>
    </dsp:sp>
    <dsp:sp modelId="{633C5E0E-1B06-B44A-B651-45CD362B45CA}">
      <dsp:nvSpPr>
        <dsp:cNvPr id="0" name=""/>
        <dsp:cNvSpPr/>
      </dsp:nvSpPr>
      <dsp:spPr>
        <a:xfrm>
          <a:off x="0" y="2990027"/>
          <a:ext cx="4231481" cy="707264"/>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Lower Risk/Soft Methods</a:t>
          </a:r>
        </a:p>
      </dsp:txBody>
      <dsp:txXfrm>
        <a:off x="34526" y="3024553"/>
        <a:ext cx="4162429" cy="638212"/>
      </dsp:txXfrm>
    </dsp:sp>
    <dsp:sp modelId="{72FF10DA-19E7-8848-9026-C65E5822EF90}">
      <dsp:nvSpPr>
        <dsp:cNvPr id="0" name=""/>
        <dsp:cNvSpPr/>
      </dsp:nvSpPr>
      <dsp:spPr>
        <a:xfrm>
          <a:off x="0" y="3697292"/>
          <a:ext cx="4231481" cy="1122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Slashing wrists</a:t>
          </a:r>
        </a:p>
        <a:p>
          <a:pPr marL="228600" lvl="1" indent="-228600" algn="l" defTabSz="1066800">
            <a:lnSpc>
              <a:spcPct val="90000"/>
            </a:lnSpc>
            <a:spcBef>
              <a:spcPct val="0"/>
            </a:spcBef>
            <a:spcAft>
              <a:spcPct val="20000"/>
            </a:spcAft>
            <a:buChar char="•"/>
          </a:pPr>
          <a:r>
            <a:rPr lang="en-US" sz="2400" kern="1200" dirty="0"/>
            <a:t>Ingesting pills</a:t>
          </a:r>
        </a:p>
        <a:p>
          <a:pPr marL="228600" lvl="1" indent="-228600" algn="l" defTabSz="1066800">
            <a:lnSpc>
              <a:spcPct val="90000"/>
            </a:lnSpc>
            <a:spcBef>
              <a:spcPct val="0"/>
            </a:spcBef>
            <a:spcAft>
              <a:spcPct val="20000"/>
            </a:spcAft>
            <a:buChar char="•"/>
          </a:pPr>
          <a:r>
            <a:rPr lang="en-US" sz="2400" kern="1200" dirty="0"/>
            <a:t>Inhaling natural gas (oven)</a:t>
          </a:r>
        </a:p>
      </dsp:txBody>
      <dsp:txXfrm>
        <a:off x="0" y="3697292"/>
        <a:ext cx="4231481" cy="112297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5EA7E-A77F-AF49-9E1B-1337A0430764}">
      <dsp:nvSpPr>
        <dsp:cNvPr id="0" name=""/>
        <dsp:cNvSpPr/>
      </dsp:nvSpPr>
      <dsp:spPr>
        <a:xfrm>
          <a:off x="0" y="4957087"/>
          <a:ext cx="1219418" cy="813251"/>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25" tIns="213360" rIns="86725"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Step 5</a:t>
          </a:r>
        </a:p>
      </dsp:txBody>
      <dsp:txXfrm>
        <a:off x="0" y="4957087"/>
        <a:ext cx="1219418" cy="813251"/>
      </dsp:txXfrm>
    </dsp:sp>
    <dsp:sp modelId="{8BF74BD1-E58E-564E-A5AD-34CDD8D1AAE0}">
      <dsp:nvSpPr>
        <dsp:cNvPr id="0" name=""/>
        <dsp:cNvSpPr/>
      </dsp:nvSpPr>
      <dsp:spPr>
        <a:xfrm>
          <a:off x="1219418" y="4957087"/>
          <a:ext cx="3658256" cy="81325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07" tIns="228600" rIns="74207" bIns="228600" numCol="1" spcCol="1270" anchor="ctr" anchorCtr="0">
          <a:noAutofit/>
        </a:bodyPr>
        <a:lstStyle/>
        <a:p>
          <a:pPr marL="0" lvl="0" indent="0" algn="l" defTabSz="800100">
            <a:lnSpc>
              <a:spcPct val="90000"/>
            </a:lnSpc>
            <a:spcBef>
              <a:spcPct val="0"/>
            </a:spcBef>
            <a:spcAft>
              <a:spcPct val="35000"/>
            </a:spcAft>
            <a:buNone/>
          </a:pPr>
          <a:r>
            <a:rPr lang="en-US" sz="1800" kern="1200" dirty="0"/>
            <a:t>Document assessment of risk, rationale, intervention and follow-up</a:t>
          </a:r>
        </a:p>
      </dsp:txBody>
      <dsp:txXfrm>
        <a:off x="1219418" y="4957087"/>
        <a:ext cx="3658256" cy="813251"/>
      </dsp:txXfrm>
    </dsp:sp>
    <dsp:sp modelId="{A455848B-CAE3-904D-B433-9CD3991C0EC5}">
      <dsp:nvSpPr>
        <dsp:cNvPr id="0" name=""/>
        <dsp:cNvSpPr/>
      </dsp:nvSpPr>
      <dsp:spPr>
        <a:xfrm rot="10800000">
          <a:off x="0" y="3718505"/>
          <a:ext cx="1219418" cy="1250780"/>
        </a:xfrm>
        <a:prstGeom prst="upArrowCallout">
          <a:avLst>
            <a:gd name="adj1" fmla="val 5000"/>
            <a:gd name="adj2" fmla="val 10000"/>
            <a:gd name="adj3" fmla="val 15000"/>
            <a:gd name="adj4" fmla="val 64977"/>
          </a:avLst>
        </a:prstGeom>
        <a:solidFill>
          <a:schemeClr val="accent2">
            <a:hueOff val="-330843"/>
            <a:satOff val="373"/>
            <a:lumOff val="882"/>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25" tIns="213360" rIns="86725"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Step 4</a:t>
          </a:r>
        </a:p>
      </dsp:txBody>
      <dsp:txXfrm rot="-10800000">
        <a:off x="0" y="3718505"/>
        <a:ext cx="1219418" cy="813007"/>
      </dsp:txXfrm>
    </dsp:sp>
    <dsp:sp modelId="{EA0DA57D-821C-F34F-AF50-66FAB631A161}">
      <dsp:nvSpPr>
        <dsp:cNvPr id="0" name=""/>
        <dsp:cNvSpPr/>
      </dsp:nvSpPr>
      <dsp:spPr>
        <a:xfrm>
          <a:off x="1219418" y="3718505"/>
          <a:ext cx="3658256" cy="813007"/>
        </a:xfrm>
        <a:prstGeom prst="rect">
          <a:avLst/>
        </a:prstGeom>
        <a:solidFill>
          <a:schemeClr val="accent2">
            <a:tint val="40000"/>
            <a:alpha val="90000"/>
            <a:hueOff val="-460466"/>
            <a:satOff val="3068"/>
            <a:lumOff val="280"/>
            <a:alphaOff val="0"/>
          </a:schemeClr>
        </a:solidFill>
        <a:ln w="15875" cap="flat" cmpd="sng" algn="ctr">
          <a:solidFill>
            <a:schemeClr val="accent2">
              <a:tint val="40000"/>
              <a:alpha val="90000"/>
              <a:hueOff val="-460466"/>
              <a:satOff val="3068"/>
              <a:lumOff val="2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07" tIns="228600" rIns="74207" bIns="228600" numCol="1" spcCol="1270" anchor="ctr" anchorCtr="0">
          <a:noAutofit/>
        </a:bodyPr>
        <a:lstStyle/>
        <a:p>
          <a:pPr marL="0" lvl="0" indent="0" algn="l" defTabSz="800100">
            <a:lnSpc>
              <a:spcPct val="90000"/>
            </a:lnSpc>
            <a:spcBef>
              <a:spcPct val="0"/>
            </a:spcBef>
            <a:spcAft>
              <a:spcPct val="35000"/>
            </a:spcAft>
            <a:buNone/>
          </a:pPr>
          <a:r>
            <a:rPr lang="en-US" sz="1800" kern="1200" dirty="0"/>
            <a:t>Determine level of risk and choose an appropriate intervention to reduce risk</a:t>
          </a:r>
        </a:p>
      </dsp:txBody>
      <dsp:txXfrm>
        <a:off x="1219418" y="3718505"/>
        <a:ext cx="3658256" cy="813007"/>
      </dsp:txXfrm>
    </dsp:sp>
    <dsp:sp modelId="{ABC55A87-1687-9741-8A00-55016F6F449A}">
      <dsp:nvSpPr>
        <dsp:cNvPr id="0" name=""/>
        <dsp:cNvSpPr/>
      </dsp:nvSpPr>
      <dsp:spPr>
        <a:xfrm rot="10800000">
          <a:off x="0" y="2479923"/>
          <a:ext cx="1219418" cy="1250780"/>
        </a:xfrm>
        <a:prstGeom prst="upArrowCallout">
          <a:avLst>
            <a:gd name="adj1" fmla="val 5000"/>
            <a:gd name="adj2" fmla="val 10000"/>
            <a:gd name="adj3" fmla="val 15000"/>
            <a:gd name="adj4" fmla="val 64977"/>
          </a:avLst>
        </a:prstGeom>
        <a:solidFill>
          <a:schemeClr val="accent2">
            <a:hueOff val="-661686"/>
            <a:satOff val="746"/>
            <a:lumOff val="1765"/>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25" tIns="213360" rIns="86725"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Step 3</a:t>
          </a:r>
        </a:p>
      </dsp:txBody>
      <dsp:txXfrm rot="-10800000">
        <a:off x="0" y="2479923"/>
        <a:ext cx="1219418" cy="813007"/>
      </dsp:txXfrm>
    </dsp:sp>
    <dsp:sp modelId="{7BBE0EA0-0A4F-4947-A7F9-6557A2691B9E}">
      <dsp:nvSpPr>
        <dsp:cNvPr id="0" name=""/>
        <dsp:cNvSpPr/>
      </dsp:nvSpPr>
      <dsp:spPr>
        <a:xfrm>
          <a:off x="1219418" y="2479923"/>
          <a:ext cx="3658256" cy="813007"/>
        </a:xfrm>
        <a:prstGeom prst="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07" tIns="228600" rIns="74207" bIns="228600" numCol="1" spcCol="1270" anchor="ctr" anchorCtr="0">
          <a:noAutofit/>
        </a:bodyPr>
        <a:lstStyle/>
        <a:p>
          <a:pPr marL="0" lvl="0" indent="0" algn="l" defTabSz="800100">
            <a:lnSpc>
              <a:spcPct val="90000"/>
            </a:lnSpc>
            <a:spcBef>
              <a:spcPct val="0"/>
            </a:spcBef>
            <a:spcAft>
              <a:spcPct val="35000"/>
            </a:spcAft>
            <a:buNone/>
          </a:pPr>
          <a:r>
            <a:rPr lang="en-US" sz="1800" kern="1200" dirty="0"/>
            <a:t>Conduct suicide inquiry: suicidal thoughts, plans, behavior and intent </a:t>
          </a:r>
        </a:p>
      </dsp:txBody>
      <dsp:txXfrm>
        <a:off x="1219418" y="2479923"/>
        <a:ext cx="3658256" cy="813007"/>
      </dsp:txXfrm>
    </dsp:sp>
    <dsp:sp modelId="{B1650F1B-BD35-B047-97B8-7F5E0C4506F6}">
      <dsp:nvSpPr>
        <dsp:cNvPr id="0" name=""/>
        <dsp:cNvSpPr/>
      </dsp:nvSpPr>
      <dsp:spPr>
        <a:xfrm rot="10800000">
          <a:off x="0" y="1241341"/>
          <a:ext cx="1219418" cy="1250780"/>
        </a:xfrm>
        <a:prstGeom prst="upArrowCallout">
          <a:avLst>
            <a:gd name="adj1" fmla="val 5000"/>
            <a:gd name="adj2" fmla="val 10000"/>
            <a:gd name="adj3" fmla="val 15000"/>
            <a:gd name="adj4" fmla="val 64977"/>
          </a:avLst>
        </a:prstGeom>
        <a:solidFill>
          <a:schemeClr val="accent2">
            <a:hueOff val="-992530"/>
            <a:satOff val="1119"/>
            <a:lumOff val="2647"/>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25" tIns="213360" rIns="86725"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Step 2</a:t>
          </a:r>
        </a:p>
      </dsp:txBody>
      <dsp:txXfrm rot="-10800000">
        <a:off x="0" y="1241341"/>
        <a:ext cx="1219418" cy="813007"/>
      </dsp:txXfrm>
    </dsp:sp>
    <dsp:sp modelId="{06B91E14-7FF6-834B-BDB5-624054BF1641}">
      <dsp:nvSpPr>
        <dsp:cNvPr id="0" name=""/>
        <dsp:cNvSpPr/>
      </dsp:nvSpPr>
      <dsp:spPr>
        <a:xfrm>
          <a:off x="1219418" y="1241341"/>
          <a:ext cx="3658256" cy="813007"/>
        </a:xfrm>
        <a:prstGeom prst="rect">
          <a:avLst/>
        </a:prstGeom>
        <a:solidFill>
          <a:schemeClr val="accent2">
            <a:tint val="40000"/>
            <a:alpha val="90000"/>
            <a:hueOff val="-1381399"/>
            <a:satOff val="9203"/>
            <a:lumOff val="841"/>
            <a:alphaOff val="0"/>
          </a:schemeClr>
        </a:solidFill>
        <a:ln w="15875" cap="flat" cmpd="sng" algn="ctr">
          <a:solidFill>
            <a:schemeClr val="accent2">
              <a:tint val="40000"/>
              <a:alpha val="90000"/>
              <a:hueOff val="-1381399"/>
              <a:satOff val="9203"/>
              <a:lumOff val="8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07" tIns="228600" rIns="74207" bIns="228600" numCol="1" spcCol="1270" anchor="ctr" anchorCtr="0">
          <a:noAutofit/>
        </a:bodyPr>
        <a:lstStyle/>
        <a:p>
          <a:pPr marL="0" lvl="0" indent="0" algn="l" defTabSz="800100">
            <a:lnSpc>
              <a:spcPct val="90000"/>
            </a:lnSpc>
            <a:spcBef>
              <a:spcPct val="0"/>
            </a:spcBef>
            <a:spcAft>
              <a:spcPct val="35000"/>
            </a:spcAft>
            <a:buNone/>
          </a:pPr>
          <a:r>
            <a:rPr lang="en-US" sz="1800" kern="1200" dirty="0"/>
            <a:t>Identify protective factors, noting those that can be enhanced </a:t>
          </a:r>
        </a:p>
      </dsp:txBody>
      <dsp:txXfrm>
        <a:off x="1219418" y="1241341"/>
        <a:ext cx="3658256" cy="813007"/>
      </dsp:txXfrm>
    </dsp:sp>
    <dsp:sp modelId="{98DF5016-BFDB-9A4C-8AB4-02CD6F86BF7A}">
      <dsp:nvSpPr>
        <dsp:cNvPr id="0" name=""/>
        <dsp:cNvSpPr/>
      </dsp:nvSpPr>
      <dsp:spPr>
        <a:xfrm rot="10800000">
          <a:off x="0" y="2759"/>
          <a:ext cx="1219418" cy="1250780"/>
        </a:xfrm>
        <a:prstGeom prst="upArrowCallout">
          <a:avLst>
            <a:gd name="adj1" fmla="val 5000"/>
            <a:gd name="adj2" fmla="val 10000"/>
            <a:gd name="adj3" fmla="val 15000"/>
            <a:gd name="adj4" fmla="val 64977"/>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25" tIns="213360" rIns="86725"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Step 1</a:t>
          </a:r>
        </a:p>
      </dsp:txBody>
      <dsp:txXfrm rot="-10800000">
        <a:off x="0" y="2759"/>
        <a:ext cx="1219418" cy="813007"/>
      </dsp:txXfrm>
    </dsp:sp>
    <dsp:sp modelId="{E7D70EDC-F4C6-8A4D-B029-E2C5E58F2ED3}">
      <dsp:nvSpPr>
        <dsp:cNvPr id="0" name=""/>
        <dsp:cNvSpPr/>
      </dsp:nvSpPr>
      <dsp:spPr>
        <a:xfrm>
          <a:off x="1219418" y="2759"/>
          <a:ext cx="3658256" cy="813007"/>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07" tIns="228600" rIns="74207" bIns="228600" numCol="1" spcCol="1270" anchor="ctr" anchorCtr="0">
          <a:noAutofit/>
        </a:bodyPr>
        <a:lstStyle/>
        <a:p>
          <a:pPr marL="0" lvl="0" indent="0" algn="l" defTabSz="800100">
            <a:lnSpc>
              <a:spcPct val="90000"/>
            </a:lnSpc>
            <a:spcBef>
              <a:spcPct val="0"/>
            </a:spcBef>
            <a:spcAft>
              <a:spcPct val="35000"/>
            </a:spcAft>
            <a:buNone/>
          </a:pPr>
          <a:r>
            <a:rPr lang="en-US" sz="1800" kern="1200" dirty="0"/>
            <a:t>Identify risk factors, noting those that can be modified to reduce risk </a:t>
          </a:r>
        </a:p>
      </dsp:txBody>
      <dsp:txXfrm>
        <a:off x="1219418" y="2759"/>
        <a:ext cx="3658256" cy="81300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FA694-F7A4-4E45-B51C-9F2035F0CB7C}">
      <dsp:nvSpPr>
        <dsp:cNvPr id="0" name=""/>
        <dsp:cNvSpPr/>
      </dsp:nvSpPr>
      <dsp:spPr>
        <a:xfrm>
          <a:off x="0" y="383875"/>
          <a:ext cx="4231481" cy="2948399"/>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541528" rIns="328410"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Risk for suicide</a:t>
          </a:r>
        </a:p>
        <a:p>
          <a:pPr marL="228600" lvl="1" indent="-228600" algn="l" defTabSz="1155700">
            <a:lnSpc>
              <a:spcPct val="90000"/>
            </a:lnSpc>
            <a:spcBef>
              <a:spcPct val="0"/>
            </a:spcBef>
            <a:spcAft>
              <a:spcPct val="15000"/>
            </a:spcAft>
            <a:buChar char="•"/>
          </a:pPr>
          <a:r>
            <a:rPr lang="en-US" sz="2600" kern="1200" dirty="0"/>
            <a:t>Ineffective coping</a:t>
          </a:r>
        </a:p>
        <a:p>
          <a:pPr marL="228600" lvl="1" indent="-228600" algn="l" defTabSz="1155700">
            <a:lnSpc>
              <a:spcPct val="90000"/>
            </a:lnSpc>
            <a:spcBef>
              <a:spcPct val="0"/>
            </a:spcBef>
            <a:spcAft>
              <a:spcPct val="15000"/>
            </a:spcAft>
            <a:buChar char="•"/>
          </a:pPr>
          <a:r>
            <a:rPr lang="en-US" sz="2600" kern="1200" dirty="0"/>
            <a:t>Hopelessness</a:t>
          </a:r>
        </a:p>
        <a:p>
          <a:pPr marL="228600" lvl="1" indent="-228600" algn="l" defTabSz="1155700">
            <a:lnSpc>
              <a:spcPct val="90000"/>
            </a:lnSpc>
            <a:spcBef>
              <a:spcPct val="0"/>
            </a:spcBef>
            <a:spcAft>
              <a:spcPct val="15000"/>
            </a:spcAft>
            <a:buChar char="•"/>
          </a:pPr>
          <a:r>
            <a:rPr lang="en-US" sz="2600" kern="1200" dirty="0"/>
            <a:t>Powerlessness</a:t>
          </a:r>
        </a:p>
        <a:p>
          <a:pPr marL="228600" lvl="1" indent="-228600" algn="l" defTabSz="1155700">
            <a:lnSpc>
              <a:spcPct val="90000"/>
            </a:lnSpc>
            <a:spcBef>
              <a:spcPct val="0"/>
            </a:spcBef>
            <a:spcAft>
              <a:spcPct val="15000"/>
            </a:spcAft>
            <a:buChar char="•"/>
          </a:pPr>
          <a:r>
            <a:rPr lang="en-US" sz="2600" kern="1200" dirty="0"/>
            <a:t>Social Isolation</a:t>
          </a:r>
        </a:p>
        <a:p>
          <a:pPr marL="228600" lvl="1" indent="-228600" algn="l" defTabSz="1155700">
            <a:lnSpc>
              <a:spcPct val="90000"/>
            </a:lnSpc>
            <a:spcBef>
              <a:spcPct val="0"/>
            </a:spcBef>
            <a:spcAft>
              <a:spcPct val="15000"/>
            </a:spcAft>
            <a:buChar char="•"/>
          </a:pPr>
          <a:r>
            <a:rPr lang="en-US" sz="2600" kern="1200" dirty="0"/>
            <a:t>Anxiety</a:t>
          </a:r>
        </a:p>
      </dsp:txBody>
      <dsp:txXfrm>
        <a:off x="0" y="383875"/>
        <a:ext cx="4231481" cy="2948399"/>
      </dsp:txXfrm>
    </dsp:sp>
    <dsp:sp modelId="{86E13BD3-FE54-3A4B-972B-41E3E844B73D}">
      <dsp:nvSpPr>
        <dsp:cNvPr id="0" name=""/>
        <dsp:cNvSpPr/>
      </dsp:nvSpPr>
      <dsp:spPr>
        <a:xfrm>
          <a:off x="211574" y="115"/>
          <a:ext cx="2962036" cy="7675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155700">
            <a:lnSpc>
              <a:spcPct val="90000"/>
            </a:lnSpc>
            <a:spcBef>
              <a:spcPct val="0"/>
            </a:spcBef>
            <a:spcAft>
              <a:spcPct val="35000"/>
            </a:spcAft>
            <a:buNone/>
          </a:pPr>
          <a:r>
            <a:rPr lang="en-US" sz="2600" kern="1200" dirty="0"/>
            <a:t>Nursing Diagnosis</a:t>
          </a:r>
        </a:p>
      </dsp:txBody>
      <dsp:txXfrm>
        <a:off x="249041" y="37582"/>
        <a:ext cx="2887102" cy="692586"/>
      </dsp:txXfrm>
    </dsp:sp>
    <dsp:sp modelId="{D5241213-4992-3B42-91C6-AF3A76FFEAFF}">
      <dsp:nvSpPr>
        <dsp:cNvPr id="0" name=""/>
        <dsp:cNvSpPr/>
      </dsp:nvSpPr>
      <dsp:spPr>
        <a:xfrm>
          <a:off x="0" y="3856435"/>
          <a:ext cx="4231481" cy="106470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541528" rIns="328410"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Suicide self-restraint</a:t>
          </a:r>
        </a:p>
      </dsp:txBody>
      <dsp:txXfrm>
        <a:off x="0" y="3856435"/>
        <a:ext cx="4231481" cy="1064700"/>
      </dsp:txXfrm>
    </dsp:sp>
    <dsp:sp modelId="{EBF64220-71BD-1E44-BA7A-6004D61A85B2}">
      <dsp:nvSpPr>
        <dsp:cNvPr id="0" name=""/>
        <dsp:cNvSpPr/>
      </dsp:nvSpPr>
      <dsp:spPr>
        <a:xfrm>
          <a:off x="211574" y="3472675"/>
          <a:ext cx="2962036" cy="76752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155700">
            <a:lnSpc>
              <a:spcPct val="90000"/>
            </a:lnSpc>
            <a:spcBef>
              <a:spcPct val="0"/>
            </a:spcBef>
            <a:spcAft>
              <a:spcPct val="35000"/>
            </a:spcAft>
            <a:buNone/>
          </a:pPr>
          <a:r>
            <a:rPr lang="en-US" sz="2600" kern="1200" dirty="0"/>
            <a:t>Outcomes identification</a:t>
          </a:r>
        </a:p>
      </dsp:txBody>
      <dsp:txXfrm>
        <a:off x="249041" y="3510142"/>
        <a:ext cx="2887102" cy="69258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6B295A-BD42-1944-BEC3-BDE277647102}">
      <dsp:nvSpPr>
        <dsp:cNvPr id="0" name=""/>
        <dsp:cNvSpPr/>
      </dsp:nvSpPr>
      <dsp:spPr>
        <a:xfrm>
          <a:off x="0" y="43132"/>
          <a:ext cx="7290054" cy="134537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Teamwork and safety </a:t>
          </a:r>
        </a:p>
      </dsp:txBody>
      <dsp:txXfrm>
        <a:off x="65676" y="108808"/>
        <a:ext cx="7158702" cy="1214020"/>
      </dsp:txXfrm>
    </dsp:sp>
    <dsp:sp modelId="{0243CF54-3476-4444-809A-1FD879E661AF}">
      <dsp:nvSpPr>
        <dsp:cNvPr id="0" name=""/>
        <dsp:cNvSpPr/>
      </dsp:nvSpPr>
      <dsp:spPr>
        <a:xfrm>
          <a:off x="0" y="1495064"/>
          <a:ext cx="7290054" cy="1345372"/>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Milieu therapy with suicidal precautions</a:t>
          </a:r>
        </a:p>
      </dsp:txBody>
      <dsp:txXfrm>
        <a:off x="65676" y="1560740"/>
        <a:ext cx="7158702" cy="1214020"/>
      </dsp:txXfrm>
    </dsp:sp>
    <dsp:sp modelId="{288E34BA-D558-1F41-B59A-173E987275BA}">
      <dsp:nvSpPr>
        <dsp:cNvPr id="0" name=""/>
        <dsp:cNvSpPr/>
      </dsp:nvSpPr>
      <dsp:spPr>
        <a:xfrm>
          <a:off x="0" y="2840436"/>
          <a:ext cx="7290054"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dirty="0"/>
            <a:t>1:1 monitoring</a:t>
          </a:r>
        </a:p>
        <a:p>
          <a:pPr marL="285750" lvl="1" indent="-285750" algn="l" defTabSz="1289050">
            <a:lnSpc>
              <a:spcPct val="90000"/>
            </a:lnSpc>
            <a:spcBef>
              <a:spcPct val="0"/>
            </a:spcBef>
            <a:spcAft>
              <a:spcPct val="20000"/>
            </a:spcAft>
            <a:buChar char="•"/>
          </a:pPr>
          <a:r>
            <a:rPr lang="en-US" sz="2900" kern="1200" dirty="0"/>
            <a:t>Environment</a:t>
          </a:r>
        </a:p>
        <a:p>
          <a:pPr marL="285750" lvl="1" indent="-285750" algn="l" defTabSz="1289050">
            <a:lnSpc>
              <a:spcPct val="90000"/>
            </a:lnSpc>
            <a:spcBef>
              <a:spcPct val="0"/>
            </a:spcBef>
            <a:spcAft>
              <a:spcPct val="20000"/>
            </a:spcAft>
            <a:buChar char="•"/>
          </a:pPr>
          <a:r>
            <a:rPr lang="en-US" sz="2900" kern="1200" dirty="0"/>
            <a:t>Clothing</a:t>
          </a:r>
        </a:p>
      </dsp:txBody>
      <dsp:txXfrm>
        <a:off x="0" y="2840436"/>
        <a:ext cx="7290054" cy="13403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9096D-3D5A-6E4A-A0E7-22CF368A47AC}">
      <dsp:nvSpPr>
        <dsp:cNvPr id="0" name=""/>
        <dsp:cNvSpPr/>
      </dsp:nvSpPr>
      <dsp:spPr>
        <a:xfrm>
          <a:off x="0" y="1234"/>
          <a:ext cx="2278141" cy="136688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Use (and count) plastic utensils.</a:t>
          </a:r>
        </a:p>
      </dsp:txBody>
      <dsp:txXfrm>
        <a:off x="0" y="1234"/>
        <a:ext cx="2278141" cy="1366885"/>
      </dsp:txXfrm>
    </dsp:sp>
    <dsp:sp modelId="{059C94AC-C899-AF44-AD1D-E61FFB163008}">
      <dsp:nvSpPr>
        <dsp:cNvPr id="0" name=""/>
        <dsp:cNvSpPr/>
      </dsp:nvSpPr>
      <dsp:spPr>
        <a:xfrm>
          <a:off x="2505956" y="1234"/>
          <a:ext cx="2278141" cy="136688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No private room; always keep door open.</a:t>
          </a:r>
        </a:p>
      </dsp:txBody>
      <dsp:txXfrm>
        <a:off x="2505956" y="1234"/>
        <a:ext cx="2278141" cy="1366885"/>
      </dsp:txXfrm>
    </dsp:sp>
    <dsp:sp modelId="{93B671EF-AC8F-0540-9578-FB766EB5F250}">
      <dsp:nvSpPr>
        <dsp:cNvPr id="0" name=""/>
        <dsp:cNvSpPr/>
      </dsp:nvSpPr>
      <dsp:spPr>
        <a:xfrm>
          <a:off x="5011912" y="1234"/>
          <a:ext cx="2278141" cy="136688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Jump-proof and hang-proof bathrooms.</a:t>
          </a:r>
        </a:p>
      </dsp:txBody>
      <dsp:txXfrm>
        <a:off x="5011912" y="1234"/>
        <a:ext cx="2278141" cy="1366885"/>
      </dsp:txXfrm>
    </dsp:sp>
    <dsp:sp modelId="{78693B71-1D13-D647-A932-41E8C38C9DAD}">
      <dsp:nvSpPr>
        <dsp:cNvPr id="0" name=""/>
        <dsp:cNvSpPr/>
      </dsp:nvSpPr>
      <dsp:spPr>
        <a:xfrm>
          <a:off x="0" y="1595933"/>
          <a:ext cx="2278141" cy="136688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Lock doors to non-patient areas.</a:t>
          </a:r>
        </a:p>
      </dsp:txBody>
      <dsp:txXfrm>
        <a:off x="0" y="1595933"/>
        <a:ext cx="2278141" cy="1366885"/>
      </dsp:txXfrm>
    </dsp:sp>
    <dsp:sp modelId="{8A40495D-5375-AC44-AD3E-24FC4CA0AA0C}">
      <dsp:nvSpPr>
        <dsp:cNvPr id="0" name=""/>
        <dsp:cNvSpPr/>
      </dsp:nvSpPr>
      <dsp:spPr>
        <a:xfrm>
          <a:off x="2505956" y="1595933"/>
          <a:ext cx="2278141" cy="1366885"/>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Monitor for and remove potentially harmful gifts.</a:t>
          </a:r>
        </a:p>
      </dsp:txBody>
      <dsp:txXfrm>
        <a:off x="2505956" y="1595933"/>
        <a:ext cx="2278141" cy="1366885"/>
      </dsp:txXfrm>
    </dsp:sp>
    <dsp:sp modelId="{286718EA-452C-D549-A319-AEE7C3CE2020}">
      <dsp:nvSpPr>
        <dsp:cNvPr id="0" name=""/>
        <dsp:cNvSpPr/>
      </dsp:nvSpPr>
      <dsp:spPr>
        <a:xfrm>
          <a:off x="5011912" y="1595933"/>
          <a:ext cx="2278141" cy="136688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In patient’s presence, assess belongings and search patient for harmful objects.</a:t>
          </a:r>
        </a:p>
      </dsp:txBody>
      <dsp:txXfrm>
        <a:off x="5011912" y="1595933"/>
        <a:ext cx="2278141" cy="1366885"/>
      </dsp:txXfrm>
    </dsp:sp>
    <dsp:sp modelId="{FEAAE968-B885-7D4F-AE9E-07A96F5B0606}">
      <dsp:nvSpPr>
        <dsp:cNvPr id="0" name=""/>
        <dsp:cNvSpPr/>
      </dsp:nvSpPr>
      <dsp:spPr>
        <a:xfrm>
          <a:off x="2505956" y="3190633"/>
          <a:ext cx="2278141" cy="136688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Ensure that patients do not bring or leave harmful objects.</a:t>
          </a:r>
        </a:p>
      </dsp:txBody>
      <dsp:txXfrm>
        <a:off x="2505956" y="3190633"/>
        <a:ext cx="2278141" cy="136688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56943-DD76-3940-89AF-EF969E7749B2}">
      <dsp:nvSpPr>
        <dsp:cNvPr id="0" name=""/>
        <dsp:cNvSpPr/>
      </dsp:nvSpPr>
      <dsp:spPr>
        <a:xfrm>
          <a:off x="35" y="339655"/>
          <a:ext cx="3406534" cy="1004235"/>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Biological treatments</a:t>
          </a:r>
        </a:p>
      </dsp:txBody>
      <dsp:txXfrm>
        <a:off x="35" y="339655"/>
        <a:ext cx="3406534" cy="1004235"/>
      </dsp:txXfrm>
    </dsp:sp>
    <dsp:sp modelId="{D5176A9C-2722-D945-9FDC-F13A0E7EC91A}">
      <dsp:nvSpPr>
        <dsp:cNvPr id="0" name=""/>
        <dsp:cNvSpPr/>
      </dsp:nvSpPr>
      <dsp:spPr>
        <a:xfrm>
          <a:off x="35" y="1343891"/>
          <a:ext cx="3406534" cy="2717550"/>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Pharmacotherapy for comorbid disorders</a:t>
          </a:r>
        </a:p>
        <a:p>
          <a:pPr marL="285750" lvl="1" indent="-285750" algn="l" defTabSz="1333500">
            <a:lnSpc>
              <a:spcPct val="90000"/>
            </a:lnSpc>
            <a:spcBef>
              <a:spcPct val="0"/>
            </a:spcBef>
            <a:spcAft>
              <a:spcPct val="15000"/>
            </a:spcAft>
            <a:buChar char="•"/>
          </a:pPr>
          <a:r>
            <a:rPr lang="en-US" sz="3000" kern="1200" dirty="0"/>
            <a:t>Brain stimulation therapy to decrease ideation</a:t>
          </a:r>
        </a:p>
      </dsp:txBody>
      <dsp:txXfrm>
        <a:off x="35" y="1343891"/>
        <a:ext cx="3406534" cy="2717550"/>
      </dsp:txXfrm>
    </dsp:sp>
    <dsp:sp modelId="{65BA4C8C-1A4B-494C-A11D-863A6823278A}">
      <dsp:nvSpPr>
        <dsp:cNvPr id="0" name=""/>
        <dsp:cNvSpPr/>
      </dsp:nvSpPr>
      <dsp:spPr>
        <a:xfrm>
          <a:off x="3883484" y="339655"/>
          <a:ext cx="3406534" cy="1004235"/>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Psychological therapies</a:t>
          </a:r>
        </a:p>
      </dsp:txBody>
      <dsp:txXfrm>
        <a:off x="3883484" y="339655"/>
        <a:ext cx="3406534" cy="1004235"/>
      </dsp:txXfrm>
    </dsp:sp>
    <dsp:sp modelId="{A8527F12-0C9A-1841-BB54-16CCC79AE03A}">
      <dsp:nvSpPr>
        <dsp:cNvPr id="0" name=""/>
        <dsp:cNvSpPr/>
      </dsp:nvSpPr>
      <dsp:spPr>
        <a:xfrm>
          <a:off x="3883484" y="1343891"/>
          <a:ext cx="3406534" cy="2717550"/>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Advanced practice roles</a:t>
          </a:r>
        </a:p>
      </dsp:txBody>
      <dsp:txXfrm>
        <a:off x="3883484" y="1343891"/>
        <a:ext cx="3406534" cy="2717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1F8EE-3D52-BB42-971F-041CE064708C}">
      <dsp:nvSpPr>
        <dsp:cNvPr id="0" name=""/>
        <dsp:cNvSpPr/>
      </dsp:nvSpPr>
      <dsp:spPr>
        <a:xfrm>
          <a:off x="0" y="82553"/>
          <a:ext cx="4231481" cy="115015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Suicidal ideation: </a:t>
          </a:r>
          <a:r>
            <a:rPr lang="en-US" sz="1800" kern="1200" dirty="0"/>
            <a:t>Thinking about killing oneself</a:t>
          </a:r>
        </a:p>
      </dsp:txBody>
      <dsp:txXfrm>
        <a:off x="56146" y="138699"/>
        <a:ext cx="4119189" cy="1037863"/>
      </dsp:txXfrm>
    </dsp:sp>
    <dsp:sp modelId="{9A63A6A2-9A91-A144-8161-BA01CCAE3E7B}">
      <dsp:nvSpPr>
        <dsp:cNvPr id="0" name=""/>
        <dsp:cNvSpPr/>
      </dsp:nvSpPr>
      <dsp:spPr>
        <a:xfrm>
          <a:off x="0" y="1284549"/>
          <a:ext cx="4231481" cy="1150155"/>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Suicide attempt: </a:t>
          </a:r>
          <a:r>
            <a:rPr lang="en-US" sz="1800" kern="1200" dirty="0"/>
            <a:t>Engaging in potentially self-injurious behavior with the intention of death </a:t>
          </a:r>
        </a:p>
      </dsp:txBody>
      <dsp:txXfrm>
        <a:off x="56146" y="1340695"/>
        <a:ext cx="4119189" cy="1037863"/>
      </dsp:txXfrm>
    </dsp:sp>
    <dsp:sp modelId="{DF6CFBA2-AC2B-4A4F-AC79-CB1FF499339E}">
      <dsp:nvSpPr>
        <dsp:cNvPr id="0" name=""/>
        <dsp:cNvSpPr/>
      </dsp:nvSpPr>
      <dsp:spPr>
        <a:xfrm>
          <a:off x="0" y="2486545"/>
          <a:ext cx="4231481" cy="1150155"/>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Suicide: </a:t>
          </a:r>
          <a:r>
            <a:rPr lang="en-US" sz="1800" kern="1200" dirty="0"/>
            <a:t>Intentional act of killing oneself by any means</a:t>
          </a:r>
        </a:p>
      </dsp:txBody>
      <dsp:txXfrm>
        <a:off x="56146" y="2542691"/>
        <a:ext cx="4119189" cy="1037863"/>
      </dsp:txXfrm>
    </dsp:sp>
    <dsp:sp modelId="{E87B4B3F-C9CF-D245-9E37-186F280C7B54}">
      <dsp:nvSpPr>
        <dsp:cNvPr id="0" name=""/>
        <dsp:cNvSpPr/>
      </dsp:nvSpPr>
      <dsp:spPr>
        <a:xfrm>
          <a:off x="0" y="3688540"/>
          <a:ext cx="4231481" cy="1150155"/>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Nonsuicidal self-injury: I</a:t>
          </a:r>
          <a:r>
            <a:rPr lang="en-US" sz="1800" kern="1200" dirty="0"/>
            <a:t>ntentional damage to one’s own body tissue, without conscious suicidal intent, and for purposes not socially or culturally sanctioned </a:t>
          </a:r>
        </a:p>
      </dsp:txBody>
      <dsp:txXfrm>
        <a:off x="56146" y="3744686"/>
        <a:ext cx="4119189" cy="103786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8F743-CF72-1041-8DE6-460731923C59}">
      <dsp:nvSpPr>
        <dsp:cNvPr id="0" name=""/>
        <dsp:cNvSpPr/>
      </dsp:nvSpPr>
      <dsp:spPr>
        <a:xfrm>
          <a:off x="0" y="62693"/>
          <a:ext cx="7290197" cy="79852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Surviving friends and family</a:t>
          </a:r>
        </a:p>
      </dsp:txBody>
      <dsp:txXfrm>
        <a:off x="38981" y="101674"/>
        <a:ext cx="7212235" cy="720562"/>
      </dsp:txXfrm>
    </dsp:sp>
    <dsp:sp modelId="{46370842-F085-3D4C-B55D-C3DFFEF44B32}">
      <dsp:nvSpPr>
        <dsp:cNvPr id="0" name=""/>
        <dsp:cNvSpPr/>
      </dsp:nvSpPr>
      <dsp:spPr>
        <a:xfrm>
          <a:off x="0" y="861218"/>
          <a:ext cx="7290197"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Overwhelming guilt, shame</a:t>
          </a:r>
        </a:p>
        <a:p>
          <a:pPr marL="228600" lvl="1" indent="-228600" algn="l" defTabSz="1200150">
            <a:lnSpc>
              <a:spcPct val="90000"/>
            </a:lnSpc>
            <a:spcBef>
              <a:spcPct val="0"/>
            </a:spcBef>
            <a:spcAft>
              <a:spcPct val="20000"/>
            </a:spcAft>
            <a:buChar char="•"/>
          </a:pPr>
          <a:r>
            <a:rPr lang="en-US" sz="2700" kern="1200" dirty="0"/>
            <a:t>Difficulties discussing the often taboo subject of suicide</a:t>
          </a:r>
        </a:p>
      </dsp:txBody>
      <dsp:txXfrm>
        <a:off x="0" y="861218"/>
        <a:ext cx="7290197" cy="1195424"/>
      </dsp:txXfrm>
    </dsp:sp>
    <dsp:sp modelId="{62F438B4-D3DF-E549-A47D-B41690B69430}">
      <dsp:nvSpPr>
        <dsp:cNvPr id="0" name=""/>
        <dsp:cNvSpPr/>
      </dsp:nvSpPr>
      <dsp:spPr>
        <a:xfrm>
          <a:off x="0" y="2056643"/>
          <a:ext cx="7290197" cy="798524"/>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Staff</a:t>
          </a:r>
        </a:p>
      </dsp:txBody>
      <dsp:txXfrm>
        <a:off x="38981" y="2095624"/>
        <a:ext cx="7212235" cy="720562"/>
      </dsp:txXfrm>
    </dsp:sp>
    <dsp:sp modelId="{A0B986C7-DDAF-A546-B078-4F09E54D5A49}">
      <dsp:nvSpPr>
        <dsp:cNvPr id="0" name=""/>
        <dsp:cNvSpPr/>
      </dsp:nvSpPr>
      <dsp:spPr>
        <a:xfrm>
          <a:off x="0" y="2855168"/>
          <a:ext cx="7290197" cy="1104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Group support essential as treatment team conducts a thorough postmortem assessment and review</a:t>
          </a:r>
        </a:p>
      </dsp:txBody>
      <dsp:txXfrm>
        <a:off x="0" y="2855168"/>
        <a:ext cx="7290197" cy="110486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758D2-B3A4-2F4D-B07B-28B1EDA9CF44}">
      <dsp:nvSpPr>
        <dsp:cNvPr id="0" name=""/>
        <dsp:cNvSpPr/>
      </dsp:nvSpPr>
      <dsp:spPr>
        <a:xfrm>
          <a:off x="0" y="64662"/>
          <a:ext cx="7290197" cy="54755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Clinical Picture</a:t>
          </a:r>
        </a:p>
      </dsp:txBody>
      <dsp:txXfrm>
        <a:off x="26730" y="91392"/>
        <a:ext cx="7236737" cy="494099"/>
      </dsp:txXfrm>
    </dsp:sp>
    <dsp:sp modelId="{A39A13E1-E6F2-3841-8A16-2CBFBC8AC5F6}">
      <dsp:nvSpPr>
        <dsp:cNvPr id="0" name=""/>
        <dsp:cNvSpPr/>
      </dsp:nvSpPr>
      <dsp:spPr>
        <a:xfrm>
          <a:off x="0" y="681342"/>
          <a:ext cx="7290197" cy="54755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Epidemiology</a:t>
          </a:r>
        </a:p>
      </dsp:txBody>
      <dsp:txXfrm>
        <a:off x="26730" y="708072"/>
        <a:ext cx="7236737" cy="494099"/>
      </dsp:txXfrm>
    </dsp:sp>
    <dsp:sp modelId="{6461779F-9043-6146-BD19-8D7E45B1B9B9}">
      <dsp:nvSpPr>
        <dsp:cNvPr id="0" name=""/>
        <dsp:cNvSpPr/>
      </dsp:nvSpPr>
      <dsp:spPr>
        <a:xfrm>
          <a:off x="0" y="1298022"/>
          <a:ext cx="7290197" cy="54755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Comorbidity</a:t>
          </a:r>
        </a:p>
      </dsp:txBody>
      <dsp:txXfrm>
        <a:off x="26730" y="1324752"/>
        <a:ext cx="7236737" cy="494099"/>
      </dsp:txXfrm>
    </dsp:sp>
    <dsp:sp modelId="{2E2CD263-0BEC-FF4F-B511-D82CF04A4FD4}">
      <dsp:nvSpPr>
        <dsp:cNvPr id="0" name=""/>
        <dsp:cNvSpPr/>
      </dsp:nvSpPr>
      <dsp:spPr>
        <a:xfrm>
          <a:off x="0" y="1845582"/>
          <a:ext cx="7290197"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Other mental health disorders</a:t>
          </a:r>
        </a:p>
      </dsp:txBody>
      <dsp:txXfrm>
        <a:off x="0" y="1845582"/>
        <a:ext cx="7290197" cy="397440"/>
      </dsp:txXfrm>
    </dsp:sp>
    <dsp:sp modelId="{E8D68501-2605-4A40-AEB0-A13A15C9BC75}">
      <dsp:nvSpPr>
        <dsp:cNvPr id="0" name=""/>
        <dsp:cNvSpPr/>
      </dsp:nvSpPr>
      <dsp:spPr>
        <a:xfrm>
          <a:off x="0" y="2243022"/>
          <a:ext cx="7290197" cy="54755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Risk Factors</a:t>
          </a:r>
        </a:p>
      </dsp:txBody>
      <dsp:txXfrm>
        <a:off x="26730" y="2269752"/>
        <a:ext cx="7236737" cy="494099"/>
      </dsp:txXfrm>
    </dsp:sp>
    <dsp:sp modelId="{C2EF5F1D-0812-B246-BDBC-DDB04A1342A9}">
      <dsp:nvSpPr>
        <dsp:cNvPr id="0" name=""/>
        <dsp:cNvSpPr/>
      </dsp:nvSpPr>
      <dsp:spPr>
        <a:xfrm>
          <a:off x="0" y="2790582"/>
          <a:ext cx="7290197" cy="1167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Biological factors</a:t>
          </a:r>
        </a:p>
        <a:p>
          <a:pPr marL="171450" lvl="1" indent="-171450" algn="l" defTabSz="844550">
            <a:lnSpc>
              <a:spcPct val="90000"/>
            </a:lnSpc>
            <a:spcBef>
              <a:spcPct val="0"/>
            </a:spcBef>
            <a:spcAft>
              <a:spcPct val="20000"/>
            </a:spcAft>
            <a:buChar char="•"/>
          </a:pPr>
          <a:r>
            <a:rPr lang="en-US" sz="1900" kern="1200" dirty="0"/>
            <a:t>Cognitive factors</a:t>
          </a:r>
        </a:p>
        <a:p>
          <a:pPr marL="171450" lvl="1" indent="-171450" algn="l" defTabSz="844550">
            <a:lnSpc>
              <a:spcPct val="90000"/>
            </a:lnSpc>
            <a:spcBef>
              <a:spcPct val="0"/>
            </a:spcBef>
            <a:spcAft>
              <a:spcPct val="20000"/>
            </a:spcAft>
            <a:buChar char="•"/>
          </a:pPr>
          <a:r>
            <a:rPr lang="en-US" sz="1900" kern="1200" dirty="0"/>
            <a:t>Environmental factors</a:t>
          </a:r>
        </a:p>
        <a:p>
          <a:pPr marL="171450" lvl="1" indent="-171450" algn="l" defTabSz="844550">
            <a:lnSpc>
              <a:spcPct val="90000"/>
            </a:lnSpc>
            <a:spcBef>
              <a:spcPct val="0"/>
            </a:spcBef>
            <a:spcAft>
              <a:spcPct val="20000"/>
            </a:spcAft>
            <a:buChar char="•"/>
          </a:pPr>
          <a:r>
            <a:rPr lang="en-US" sz="1900" kern="1200" dirty="0"/>
            <a:t>Societal factors</a:t>
          </a:r>
        </a:p>
      </dsp:txBody>
      <dsp:txXfrm>
        <a:off x="0" y="2790582"/>
        <a:ext cx="7290197" cy="116748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063D8-A35F-2749-897E-31EC57124A5B}">
      <dsp:nvSpPr>
        <dsp:cNvPr id="0" name=""/>
        <dsp:cNvSpPr/>
      </dsp:nvSpPr>
      <dsp:spPr>
        <a:xfrm rot="5400000">
          <a:off x="4438779" y="-1682705"/>
          <a:ext cx="1037108" cy="4665726"/>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Importance of empathy</a:t>
          </a:r>
        </a:p>
        <a:p>
          <a:pPr marL="228600" lvl="1" indent="-228600" algn="l" defTabSz="889000">
            <a:lnSpc>
              <a:spcPct val="90000"/>
            </a:lnSpc>
            <a:spcBef>
              <a:spcPct val="0"/>
            </a:spcBef>
            <a:spcAft>
              <a:spcPct val="15000"/>
            </a:spcAft>
            <a:buChar char="•"/>
          </a:pPr>
          <a:r>
            <a:rPr lang="en-US" sz="2000" kern="1200" dirty="0"/>
            <a:t>Look for triggers</a:t>
          </a:r>
        </a:p>
        <a:p>
          <a:pPr marL="228600" lvl="1" indent="-228600" algn="l" defTabSz="889000">
            <a:lnSpc>
              <a:spcPct val="90000"/>
            </a:lnSpc>
            <a:spcBef>
              <a:spcPct val="0"/>
            </a:spcBef>
            <a:spcAft>
              <a:spcPct val="15000"/>
            </a:spcAft>
            <a:buChar char="•"/>
          </a:pPr>
          <a:r>
            <a:rPr lang="en-US" sz="2000" kern="1200" dirty="0"/>
            <a:t>Self-assessment: transference</a:t>
          </a:r>
        </a:p>
      </dsp:txBody>
      <dsp:txXfrm rot="-5400000">
        <a:off x="2624471" y="182230"/>
        <a:ext cx="4615099" cy="935854"/>
      </dsp:txXfrm>
    </dsp:sp>
    <dsp:sp modelId="{566CB108-1F3E-EB44-8FE9-86D67C983F52}">
      <dsp:nvSpPr>
        <dsp:cNvPr id="0" name=""/>
        <dsp:cNvSpPr/>
      </dsp:nvSpPr>
      <dsp:spPr>
        <a:xfrm>
          <a:off x="0" y="1964"/>
          <a:ext cx="2624470" cy="129638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Assessment</a:t>
          </a:r>
        </a:p>
      </dsp:txBody>
      <dsp:txXfrm>
        <a:off x="63284" y="65248"/>
        <a:ext cx="2497902" cy="1169817"/>
      </dsp:txXfrm>
    </dsp:sp>
    <dsp:sp modelId="{809DDB9E-5850-C94C-8807-EAA0302FD4DC}">
      <dsp:nvSpPr>
        <dsp:cNvPr id="0" name=""/>
        <dsp:cNvSpPr/>
      </dsp:nvSpPr>
      <dsp:spPr>
        <a:xfrm rot="5400000">
          <a:off x="4438779" y="-321500"/>
          <a:ext cx="1037108" cy="4665726"/>
        </a:xfrm>
        <a:prstGeom prst="round2Same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Risk for self-mutilation</a:t>
          </a:r>
        </a:p>
        <a:p>
          <a:pPr marL="228600" lvl="1" indent="-228600" algn="l" defTabSz="889000">
            <a:lnSpc>
              <a:spcPct val="90000"/>
            </a:lnSpc>
            <a:spcBef>
              <a:spcPct val="0"/>
            </a:spcBef>
            <a:spcAft>
              <a:spcPct val="15000"/>
            </a:spcAft>
            <a:buChar char="•"/>
          </a:pPr>
          <a:r>
            <a:rPr lang="en-US" sz="2000" kern="1200" dirty="0"/>
            <a:t>Self-mutilation</a:t>
          </a:r>
        </a:p>
      </dsp:txBody>
      <dsp:txXfrm rot="-5400000">
        <a:off x="2624471" y="1543435"/>
        <a:ext cx="4615099" cy="935854"/>
      </dsp:txXfrm>
    </dsp:sp>
    <dsp:sp modelId="{3E015A7B-44D8-0449-9268-C94602D24E90}">
      <dsp:nvSpPr>
        <dsp:cNvPr id="0" name=""/>
        <dsp:cNvSpPr/>
      </dsp:nvSpPr>
      <dsp:spPr>
        <a:xfrm>
          <a:off x="0" y="1363169"/>
          <a:ext cx="2624470" cy="12963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Nursing Diagnosis</a:t>
          </a:r>
        </a:p>
      </dsp:txBody>
      <dsp:txXfrm>
        <a:off x="63284" y="1426453"/>
        <a:ext cx="2497902" cy="1169817"/>
      </dsp:txXfrm>
    </dsp:sp>
    <dsp:sp modelId="{F0DBB2B8-8CF1-C34E-8347-95ABCF9D0618}">
      <dsp:nvSpPr>
        <dsp:cNvPr id="0" name=""/>
        <dsp:cNvSpPr/>
      </dsp:nvSpPr>
      <dsp:spPr>
        <a:xfrm rot="5400000">
          <a:off x="4438779" y="1039704"/>
          <a:ext cx="1037108" cy="4665726"/>
        </a:xfrm>
        <a:prstGeom prst="round2Same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Coping, Social Support, Adherence</a:t>
          </a:r>
        </a:p>
      </dsp:txBody>
      <dsp:txXfrm rot="-5400000">
        <a:off x="2624471" y="2904640"/>
        <a:ext cx="4615099" cy="935854"/>
      </dsp:txXfrm>
    </dsp:sp>
    <dsp:sp modelId="{ECC4B781-53E8-AF4F-872C-7D2BA7706C61}">
      <dsp:nvSpPr>
        <dsp:cNvPr id="0" name=""/>
        <dsp:cNvSpPr/>
      </dsp:nvSpPr>
      <dsp:spPr>
        <a:xfrm>
          <a:off x="0" y="2724374"/>
          <a:ext cx="2624470" cy="129638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Outcomes Identification</a:t>
          </a:r>
        </a:p>
      </dsp:txBody>
      <dsp:txXfrm>
        <a:off x="63284" y="2787658"/>
        <a:ext cx="2497902" cy="1169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BF39F-495B-DF44-A4D7-DAD3FD777290}">
      <dsp:nvSpPr>
        <dsp:cNvPr id="0" name=""/>
        <dsp:cNvSpPr/>
      </dsp:nvSpPr>
      <dsp:spPr>
        <a:xfrm>
          <a:off x="0" y="18165"/>
          <a:ext cx="7572375" cy="8726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10</a:t>
          </a:r>
          <a:r>
            <a:rPr lang="en-US" sz="2400" kern="1200" baseline="30000" dirty="0"/>
            <a:t>th</a:t>
          </a:r>
          <a:r>
            <a:rPr lang="en-US" sz="2400" kern="1200" dirty="0"/>
            <a:t> leading cause of U.S. deaths for all ages</a:t>
          </a:r>
        </a:p>
      </dsp:txBody>
      <dsp:txXfrm>
        <a:off x="42600" y="60765"/>
        <a:ext cx="7487175" cy="787473"/>
      </dsp:txXfrm>
    </dsp:sp>
    <dsp:sp modelId="{17237B5E-A7D5-704B-8EDE-203383827196}">
      <dsp:nvSpPr>
        <dsp:cNvPr id="0" name=""/>
        <dsp:cNvSpPr/>
      </dsp:nvSpPr>
      <dsp:spPr>
        <a:xfrm>
          <a:off x="0" y="959958"/>
          <a:ext cx="7572375" cy="8726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2</a:t>
          </a:r>
          <a:r>
            <a:rPr lang="en-US" sz="2400" kern="1200" baseline="30000" dirty="0"/>
            <a:t>nd</a:t>
          </a:r>
          <a:r>
            <a:rPr lang="en-US" sz="2400" kern="1200" dirty="0"/>
            <a:t> leading cause of death for </a:t>
          </a:r>
        </a:p>
      </dsp:txBody>
      <dsp:txXfrm>
        <a:off x="42600" y="1002558"/>
        <a:ext cx="7487175" cy="787473"/>
      </dsp:txXfrm>
    </dsp:sp>
    <dsp:sp modelId="{E59D43BE-49E8-9C47-90C6-EFC0C8520D5D}">
      <dsp:nvSpPr>
        <dsp:cNvPr id="0" name=""/>
        <dsp:cNvSpPr/>
      </dsp:nvSpPr>
      <dsp:spPr>
        <a:xfrm>
          <a:off x="0" y="1832632"/>
          <a:ext cx="7572375"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42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10- to 34-year olds </a:t>
          </a:r>
        </a:p>
      </dsp:txBody>
      <dsp:txXfrm>
        <a:off x="0" y="1832632"/>
        <a:ext cx="7572375" cy="397440"/>
      </dsp:txXfrm>
    </dsp:sp>
    <dsp:sp modelId="{C4326C97-F2AB-8541-8129-D8CF527EC3FC}">
      <dsp:nvSpPr>
        <dsp:cNvPr id="0" name=""/>
        <dsp:cNvSpPr/>
      </dsp:nvSpPr>
      <dsp:spPr>
        <a:xfrm>
          <a:off x="0" y="2230072"/>
          <a:ext cx="7572375" cy="8726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4</a:t>
          </a:r>
          <a:r>
            <a:rPr lang="en-US" sz="2400" kern="1200" baseline="30000" dirty="0"/>
            <a:t>th</a:t>
          </a:r>
          <a:r>
            <a:rPr lang="en-US" sz="2400" kern="1200" dirty="0"/>
            <a:t> leading cause of death for </a:t>
          </a:r>
        </a:p>
      </dsp:txBody>
      <dsp:txXfrm>
        <a:off x="42600" y="2272672"/>
        <a:ext cx="7487175" cy="787473"/>
      </dsp:txXfrm>
    </dsp:sp>
    <dsp:sp modelId="{86CF8B95-512D-6443-B834-7E16473E7CEF}">
      <dsp:nvSpPr>
        <dsp:cNvPr id="0" name=""/>
        <dsp:cNvSpPr/>
      </dsp:nvSpPr>
      <dsp:spPr>
        <a:xfrm>
          <a:off x="0" y="3102746"/>
          <a:ext cx="7572375"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42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35- to 54-year olds </a:t>
          </a:r>
        </a:p>
      </dsp:txBody>
      <dsp:txXfrm>
        <a:off x="0" y="3102746"/>
        <a:ext cx="7572375" cy="397440"/>
      </dsp:txXfrm>
    </dsp:sp>
    <dsp:sp modelId="{3D95FEE5-EF06-0444-AB66-8F8225D7AD06}">
      <dsp:nvSpPr>
        <dsp:cNvPr id="0" name=""/>
        <dsp:cNvSpPr/>
      </dsp:nvSpPr>
      <dsp:spPr>
        <a:xfrm>
          <a:off x="0" y="3500186"/>
          <a:ext cx="7572375" cy="8726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age-adjusted suicide rate from 1999 through 2017 has increased 33%.</a:t>
          </a:r>
        </a:p>
      </dsp:txBody>
      <dsp:txXfrm>
        <a:off x="42600" y="3542786"/>
        <a:ext cx="7487175" cy="7874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F20C9-21F6-A64D-9E08-8F1E53A8CE83}">
      <dsp:nvSpPr>
        <dsp:cNvPr id="0" name=""/>
        <dsp:cNvSpPr/>
      </dsp:nvSpPr>
      <dsp:spPr>
        <a:xfrm>
          <a:off x="0" y="45605"/>
          <a:ext cx="7290054" cy="83421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Elderly attempt suicide less often but have a higher completion rate because their methods are more lethal</a:t>
          </a:r>
        </a:p>
      </dsp:txBody>
      <dsp:txXfrm>
        <a:off x="40723" y="86328"/>
        <a:ext cx="7208608" cy="752764"/>
      </dsp:txXfrm>
    </dsp:sp>
    <dsp:sp modelId="{9EA7A886-CAD8-DA48-9188-82DA1E668A38}">
      <dsp:nvSpPr>
        <dsp:cNvPr id="0" name=""/>
        <dsp:cNvSpPr/>
      </dsp:nvSpPr>
      <dsp:spPr>
        <a:xfrm>
          <a:off x="0" y="946055"/>
          <a:ext cx="7290054" cy="83421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Men may lose status, influence, contact with fellow workers after retirement </a:t>
          </a:r>
        </a:p>
      </dsp:txBody>
      <dsp:txXfrm>
        <a:off x="40723" y="986778"/>
        <a:ext cx="7208608" cy="752764"/>
      </dsp:txXfrm>
    </dsp:sp>
    <dsp:sp modelId="{AC116469-D869-5A47-9D08-E105153878E1}">
      <dsp:nvSpPr>
        <dsp:cNvPr id="0" name=""/>
        <dsp:cNvSpPr/>
      </dsp:nvSpPr>
      <dsp:spPr>
        <a:xfrm>
          <a:off x="0" y="1846506"/>
          <a:ext cx="7290054" cy="83421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Treatable depression accounts for up to70% of late life suicides</a:t>
          </a:r>
        </a:p>
      </dsp:txBody>
      <dsp:txXfrm>
        <a:off x="40723" y="1887229"/>
        <a:ext cx="7208608" cy="752764"/>
      </dsp:txXfrm>
    </dsp:sp>
    <dsp:sp modelId="{E41A2462-9506-B84E-99F6-D093BDA63299}">
      <dsp:nvSpPr>
        <dsp:cNvPr id="0" name=""/>
        <dsp:cNvSpPr/>
      </dsp:nvSpPr>
      <dsp:spPr>
        <a:xfrm>
          <a:off x="0" y="2746956"/>
          <a:ext cx="7290054" cy="83421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May have feelings of hopelessness, uselessness, despair</a:t>
          </a:r>
        </a:p>
      </dsp:txBody>
      <dsp:txXfrm>
        <a:off x="40723" y="2787679"/>
        <a:ext cx="7208608" cy="752764"/>
      </dsp:txXfrm>
    </dsp:sp>
    <dsp:sp modelId="{BAF90362-0A2D-5342-AA92-D040890D5E85}">
      <dsp:nvSpPr>
        <dsp:cNvPr id="0" name=""/>
        <dsp:cNvSpPr/>
      </dsp:nvSpPr>
      <dsp:spPr>
        <a:xfrm>
          <a:off x="0" y="3647406"/>
          <a:ext cx="7290054" cy="83421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Final act of control when independence at risk</a:t>
          </a:r>
        </a:p>
      </dsp:txBody>
      <dsp:txXfrm>
        <a:off x="40723" y="3688129"/>
        <a:ext cx="7208608" cy="7527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B2BF1-8DA3-C54A-B946-8E432C1CE712}">
      <dsp:nvSpPr>
        <dsp:cNvPr id="0" name=""/>
        <dsp:cNvSpPr/>
      </dsp:nvSpPr>
      <dsp:spPr>
        <a:xfrm>
          <a:off x="0" y="70764"/>
          <a:ext cx="4231481" cy="7979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46% of those who die by suicide have a diagnosed mental illness </a:t>
          </a:r>
        </a:p>
      </dsp:txBody>
      <dsp:txXfrm>
        <a:off x="38952" y="109716"/>
        <a:ext cx="4153577" cy="720036"/>
      </dsp:txXfrm>
    </dsp:sp>
    <dsp:sp modelId="{057324BC-18F5-9143-B82E-97B7748A4C30}">
      <dsp:nvSpPr>
        <dsp:cNvPr id="0" name=""/>
        <dsp:cNvSpPr/>
      </dsp:nvSpPr>
      <dsp:spPr>
        <a:xfrm>
          <a:off x="0" y="932065"/>
          <a:ext cx="4231481" cy="7979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Any mental health disorder increases risk</a:t>
          </a:r>
        </a:p>
      </dsp:txBody>
      <dsp:txXfrm>
        <a:off x="38952" y="971017"/>
        <a:ext cx="4153577" cy="720036"/>
      </dsp:txXfrm>
    </dsp:sp>
    <dsp:sp modelId="{7092FABC-D670-4545-911C-3BB9F6CE2947}">
      <dsp:nvSpPr>
        <dsp:cNvPr id="0" name=""/>
        <dsp:cNvSpPr/>
      </dsp:nvSpPr>
      <dsp:spPr>
        <a:xfrm>
          <a:off x="0" y="1730005"/>
          <a:ext cx="4231481" cy="104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Depressive disorder (bipolar disorder)</a:t>
          </a:r>
        </a:p>
        <a:p>
          <a:pPr marL="171450" lvl="1" indent="-171450" algn="l" defTabSz="755650">
            <a:lnSpc>
              <a:spcPct val="90000"/>
            </a:lnSpc>
            <a:spcBef>
              <a:spcPct val="0"/>
            </a:spcBef>
            <a:spcAft>
              <a:spcPct val="20000"/>
            </a:spcAft>
            <a:buChar char="•"/>
          </a:pPr>
          <a:r>
            <a:rPr lang="en-US" sz="1700" kern="1200" dirty="0"/>
            <a:t>Substance use</a:t>
          </a:r>
        </a:p>
        <a:p>
          <a:pPr marL="171450" lvl="1" indent="-171450" algn="l" defTabSz="755650">
            <a:lnSpc>
              <a:spcPct val="90000"/>
            </a:lnSpc>
            <a:spcBef>
              <a:spcPct val="0"/>
            </a:spcBef>
            <a:spcAft>
              <a:spcPct val="20000"/>
            </a:spcAft>
            <a:buChar char="•"/>
          </a:pPr>
          <a:r>
            <a:rPr lang="en-US" sz="1700" kern="1200" dirty="0"/>
            <a:t>Schizophrenia</a:t>
          </a:r>
        </a:p>
        <a:p>
          <a:pPr marL="171450" lvl="1" indent="-171450" algn="l" defTabSz="755650">
            <a:lnSpc>
              <a:spcPct val="90000"/>
            </a:lnSpc>
            <a:spcBef>
              <a:spcPct val="0"/>
            </a:spcBef>
            <a:spcAft>
              <a:spcPct val="20000"/>
            </a:spcAft>
            <a:buChar char="•"/>
          </a:pPr>
          <a:r>
            <a:rPr lang="en-US" sz="1700" kern="1200" dirty="0"/>
            <a:t>Psychosis</a:t>
          </a:r>
        </a:p>
      </dsp:txBody>
      <dsp:txXfrm>
        <a:off x="0" y="1730005"/>
        <a:ext cx="4231481" cy="1047420"/>
      </dsp:txXfrm>
    </dsp:sp>
    <dsp:sp modelId="{7365D763-275B-D249-BC7C-2ECCF97E3DFD}">
      <dsp:nvSpPr>
        <dsp:cNvPr id="0" name=""/>
        <dsp:cNvSpPr/>
      </dsp:nvSpPr>
      <dsp:spPr>
        <a:xfrm>
          <a:off x="0" y="2777425"/>
          <a:ext cx="4231481" cy="7979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Risk for suicide</a:t>
          </a:r>
        </a:p>
      </dsp:txBody>
      <dsp:txXfrm>
        <a:off x="38952" y="2816377"/>
        <a:ext cx="4153577" cy="720036"/>
      </dsp:txXfrm>
    </dsp:sp>
    <dsp:sp modelId="{29C5AEB0-F622-7644-9D57-4F93D7A2B23A}">
      <dsp:nvSpPr>
        <dsp:cNvPr id="0" name=""/>
        <dsp:cNvSpPr/>
      </dsp:nvSpPr>
      <dsp:spPr>
        <a:xfrm>
          <a:off x="0" y="3575365"/>
          <a:ext cx="4231481" cy="1275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Anxiety disorders</a:t>
          </a:r>
        </a:p>
        <a:p>
          <a:pPr marL="171450" lvl="1" indent="-171450" algn="l" defTabSz="755650">
            <a:lnSpc>
              <a:spcPct val="90000"/>
            </a:lnSpc>
            <a:spcBef>
              <a:spcPct val="0"/>
            </a:spcBef>
            <a:spcAft>
              <a:spcPct val="20000"/>
            </a:spcAft>
            <a:buChar char="•"/>
          </a:pPr>
          <a:r>
            <a:rPr lang="en-US" sz="1700" kern="1200" dirty="0"/>
            <a:t>Personality disorders (borderline and antisocial PD)</a:t>
          </a:r>
        </a:p>
        <a:p>
          <a:pPr marL="171450" lvl="1" indent="-171450" algn="l" defTabSz="755650">
            <a:lnSpc>
              <a:spcPct val="90000"/>
            </a:lnSpc>
            <a:spcBef>
              <a:spcPct val="0"/>
            </a:spcBef>
            <a:spcAft>
              <a:spcPct val="20000"/>
            </a:spcAft>
            <a:buChar char="•"/>
          </a:pPr>
          <a:r>
            <a:rPr lang="en-US" sz="1700" kern="1200" dirty="0"/>
            <a:t>Eating disorders</a:t>
          </a:r>
        </a:p>
        <a:p>
          <a:pPr marL="171450" lvl="1" indent="-171450" algn="l" defTabSz="755650">
            <a:lnSpc>
              <a:spcPct val="90000"/>
            </a:lnSpc>
            <a:spcBef>
              <a:spcPct val="0"/>
            </a:spcBef>
            <a:spcAft>
              <a:spcPct val="20000"/>
            </a:spcAft>
            <a:buChar char="•"/>
          </a:pPr>
          <a:r>
            <a:rPr lang="en-US" sz="1700" kern="1200" dirty="0"/>
            <a:t>Trauma-related disorders</a:t>
          </a:r>
        </a:p>
      </dsp:txBody>
      <dsp:txXfrm>
        <a:off x="0" y="3575365"/>
        <a:ext cx="4231481" cy="1275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46431-7D4B-42FE-878B-901231D94021}">
      <dsp:nvSpPr>
        <dsp:cNvPr id="0" name=""/>
        <dsp:cNvSpPr/>
      </dsp:nvSpPr>
      <dsp:spPr>
        <a:xfrm>
          <a:off x="1223275" y="289396"/>
          <a:ext cx="1314140" cy="131414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0AC006D-158D-4C47-9E7E-8850EA3700F1}">
      <dsp:nvSpPr>
        <dsp:cNvPr id="0" name=""/>
        <dsp:cNvSpPr/>
      </dsp:nvSpPr>
      <dsp:spPr>
        <a:xfrm>
          <a:off x="3002" y="1722919"/>
          <a:ext cx="3754687" cy="56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11300">
            <a:lnSpc>
              <a:spcPct val="90000"/>
            </a:lnSpc>
            <a:spcBef>
              <a:spcPct val="0"/>
            </a:spcBef>
            <a:spcAft>
              <a:spcPct val="35000"/>
            </a:spcAft>
            <a:buNone/>
            <a:defRPr b="1"/>
          </a:pPr>
          <a:r>
            <a:rPr lang="en-US" sz="3400" kern="1200" dirty="0"/>
            <a:t>Familial tendency</a:t>
          </a:r>
        </a:p>
      </dsp:txBody>
      <dsp:txXfrm>
        <a:off x="3002" y="1722919"/>
        <a:ext cx="3754687" cy="563203"/>
      </dsp:txXfrm>
    </dsp:sp>
    <dsp:sp modelId="{6837DD3A-F334-40FF-A676-91DBD35F82F7}">
      <dsp:nvSpPr>
        <dsp:cNvPr id="0" name=""/>
        <dsp:cNvSpPr/>
      </dsp:nvSpPr>
      <dsp:spPr>
        <a:xfrm>
          <a:off x="3002" y="2341649"/>
          <a:ext cx="3754687" cy="72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IN" sz="1700" kern="1200" dirty="0"/>
            <a:t>Higher among monozygotic (identical) twins</a:t>
          </a:r>
          <a:endParaRPr lang="en-US" sz="1700" kern="1200" dirty="0"/>
        </a:p>
        <a:p>
          <a:pPr marL="0" lvl="0" indent="0" algn="ctr" defTabSz="755650">
            <a:lnSpc>
              <a:spcPct val="90000"/>
            </a:lnSpc>
            <a:spcBef>
              <a:spcPct val="0"/>
            </a:spcBef>
            <a:spcAft>
              <a:spcPct val="35000"/>
            </a:spcAft>
            <a:buNone/>
          </a:pPr>
          <a:r>
            <a:rPr lang="en-US" sz="1700" kern="1200" dirty="0"/>
            <a:t>Importance of both genetic and epigenetic (external gene altering) factors. </a:t>
          </a:r>
        </a:p>
      </dsp:txBody>
      <dsp:txXfrm>
        <a:off x="3002" y="2341649"/>
        <a:ext cx="3754687" cy="724084"/>
      </dsp:txXfrm>
    </dsp:sp>
    <dsp:sp modelId="{C8C0584B-F693-4CA6-B18E-8C6791000F22}">
      <dsp:nvSpPr>
        <dsp:cNvPr id="0" name=""/>
        <dsp:cNvSpPr/>
      </dsp:nvSpPr>
      <dsp:spPr>
        <a:xfrm>
          <a:off x="5635033" y="289396"/>
          <a:ext cx="1314140" cy="131414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5ACBE4-A514-4149-AFDF-2694F411B992}">
      <dsp:nvSpPr>
        <dsp:cNvPr id="0" name=""/>
        <dsp:cNvSpPr/>
      </dsp:nvSpPr>
      <dsp:spPr>
        <a:xfrm>
          <a:off x="4414760" y="1722919"/>
          <a:ext cx="3754687" cy="563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11300">
            <a:lnSpc>
              <a:spcPct val="90000"/>
            </a:lnSpc>
            <a:spcBef>
              <a:spcPct val="0"/>
            </a:spcBef>
            <a:spcAft>
              <a:spcPct val="35000"/>
            </a:spcAft>
            <a:buNone/>
            <a:defRPr b="1"/>
          </a:pPr>
          <a:r>
            <a:rPr lang="en-US" sz="3400" kern="1200" dirty="0"/>
            <a:t>Low serotonin levels</a:t>
          </a:r>
        </a:p>
      </dsp:txBody>
      <dsp:txXfrm>
        <a:off x="4414760" y="1722919"/>
        <a:ext cx="3754687" cy="563203"/>
      </dsp:txXfrm>
    </dsp:sp>
    <dsp:sp modelId="{2E78608F-A77E-40C2-9377-5A16E56F2A59}">
      <dsp:nvSpPr>
        <dsp:cNvPr id="0" name=""/>
        <dsp:cNvSpPr/>
      </dsp:nvSpPr>
      <dsp:spPr>
        <a:xfrm>
          <a:off x="4414760" y="2341649"/>
          <a:ext cx="3754687" cy="72408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E1C53-0DDB-E946-B105-72551F94651B}">
      <dsp:nvSpPr>
        <dsp:cNvPr id="0" name=""/>
        <dsp:cNvSpPr/>
      </dsp:nvSpPr>
      <dsp:spPr>
        <a:xfrm>
          <a:off x="0" y="382024"/>
          <a:ext cx="8229600"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FBAD4A-4BA7-864A-AF86-8747878D8EB0}">
      <dsp:nvSpPr>
        <dsp:cNvPr id="0" name=""/>
        <dsp:cNvSpPr/>
      </dsp:nvSpPr>
      <dsp:spPr>
        <a:xfrm>
          <a:off x="411480" y="101584"/>
          <a:ext cx="5760719" cy="5608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en-US" sz="1900" kern="1200" dirty="0"/>
            <a:t>Freud—Unacceptable aggression toward another turned inward </a:t>
          </a:r>
        </a:p>
      </dsp:txBody>
      <dsp:txXfrm>
        <a:off x="438860" y="128964"/>
        <a:ext cx="5705959" cy="506119"/>
      </dsp:txXfrm>
    </dsp:sp>
    <dsp:sp modelId="{F7C2B20C-6DD9-2C44-B673-E691A09AC608}">
      <dsp:nvSpPr>
        <dsp:cNvPr id="0" name=""/>
        <dsp:cNvSpPr/>
      </dsp:nvSpPr>
      <dsp:spPr>
        <a:xfrm>
          <a:off x="0" y="1243864"/>
          <a:ext cx="8229600" cy="13466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Wish to kill (revenge)</a:t>
          </a:r>
        </a:p>
        <a:p>
          <a:pPr marL="171450" lvl="1" indent="-171450" algn="l" defTabSz="844550">
            <a:lnSpc>
              <a:spcPct val="90000"/>
            </a:lnSpc>
            <a:spcBef>
              <a:spcPct val="0"/>
            </a:spcBef>
            <a:spcAft>
              <a:spcPct val="15000"/>
            </a:spcAft>
            <a:buChar char="•"/>
          </a:pPr>
          <a:r>
            <a:rPr lang="en-US" sz="1900" kern="1200" dirty="0"/>
            <a:t>Wish to be killed (guilt)</a:t>
          </a:r>
        </a:p>
        <a:p>
          <a:pPr marL="171450" lvl="1" indent="-171450" algn="l" defTabSz="844550">
            <a:lnSpc>
              <a:spcPct val="90000"/>
            </a:lnSpc>
            <a:spcBef>
              <a:spcPct val="0"/>
            </a:spcBef>
            <a:spcAft>
              <a:spcPct val="15000"/>
            </a:spcAft>
            <a:buChar char="•"/>
          </a:pPr>
          <a:r>
            <a:rPr lang="en-US" sz="1900" kern="1200" dirty="0"/>
            <a:t>Wish to die (hopelessness)</a:t>
          </a:r>
        </a:p>
      </dsp:txBody>
      <dsp:txXfrm>
        <a:off x="0" y="1243864"/>
        <a:ext cx="8229600" cy="1346625"/>
      </dsp:txXfrm>
    </dsp:sp>
    <dsp:sp modelId="{40232439-010B-8F45-87A8-E3F65926509D}">
      <dsp:nvSpPr>
        <dsp:cNvPr id="0" name=""/>
        <dsp:cNvSpPr/>
      </dsp:nvSpPr>
      <dsp:spPr>
        <a:xfrm>
          <a:off x="411480" y="963424"/>
          <a:ext cx="5760719" cy="5608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en-US" sz="1900" kern="1200" dirty="0"/>
            <a:t>Menninger’s three parts to suicide hostility</a:t>
          </a:r>
        </a:p>
      </dsp:txBody>
      <dsp:txXfrm>
        <a:off x="438860" y="990804"/>
        <a:ext cx="5705959" cy="506119"/>
      </dsp:txXfrm>
    </dsp:sp>
    <dsp:sp modelId="{91C126F9-A6A8-BC43-AD28-968916D1E0E3}">
      <dsp:nvSpPr>
        <dsp:cNvPr id="0" name=""/>
        <dsp:cNvSpPr/>
      </dsp:nvSpPr>
      <dsp:spPr>
        <a:xfrm>
          <a:off x="0" y="2973529"/>
          <a:ext cx="8229600" cy="161594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Central emotional factor is hopelessness</a:t>
          </a:r>
        </a:p>
        <a:p>
          <a:pPr marL="171450" lvl="1" indent="-171450" algn="l" defTabSz="844550">
            <a:lnSpc>
              <a:spcPct val="90000"/>
            </a:lnSpc>
            <a:spcBef>
              <a:spcPct val="0"/>
            </a:spcBef>
            <a:spcAft>
              <a:spcPct val="15000"/>
            </a:spcAft>
            <a:buChar char="•"/>
          </a:pPr>
          <a:r>
            <a:rPr lang="en-US" sz="1900" kern="1200" dirty="0"/>
            <a:t>Rigid “all or nothing” thinking</a:t>
          </a:r>
        </a:p>
        <a:p>
          <a:pPr marL="171450" lvl="1" indent="-171450" algn="l" defTabSz="844550">
            <a:lnSpc>
              <a:spcPct val="90000"/>
            </a:lnSpc>
            <a:spcBef>
              <a:spcPct val="0"/>
            </a:spcBef>
            <a:spcAft>
              <a:spcPct val="15000"/>
            </a:spcAft>
            <a:buChar char="•"/>
          </a:pPr>
          <a:r>
            <a:rPr lang="en-US" sz="1900" kern="1200" dirty="0"/>
            <a:t>Perfectionism</a:t>
          </a:r>
        </a:p>
        <a:p>
          <a:pPr marL="171450" lvl="1" indent="-171450" algn="l" defTabSz="844550">
            <a:lnSpc>
              <a:spcPct val="90000"/>
            </a:lnSpc>
            <a:spcBef>
              <a:spcPct val="0"/>
            </a:spcBef>
            <a:spcAft>
              <a:spcPct val="15000"/>
            </a:spcAft>
            <a:buChar char="•"/>
          </a:pPr>
          <a:r>
            <a:rPr lang="en-US" sz="1900" kern="1200" dirty="0"/>
            <a:t>Inability to see different options</a:t>
          </a:r>
        </a:p>
      </dsp:txBody>
      <dsp:txXfrm>
        <a:off x="0" y="2973529"/>
        <a:ext cx="8229600" cy="1615949"/>
      </dsp:txXfrm>
    </dsp:sp>
    <dsp:sp modelId="{C224A9CA-4958-1745-9DFB-748E963AA0CE}">
      <dsp:nvSpPr>
        <dsp:cNvPr id="0" name=""/>
        <dsp:cNvSpPr/>
      </dsp:nvSpPr>
      <dsp:spPr>
        <a:xfrm>
          <a:off x="411480" y="2693089"/>
          <a:ext cx="5760719" cy="5608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en-US" sz="1900" kern="1200" dirty="0"/>
            <a:t>Aaron Beck</a:t>
          </a:r>
        </a:p>
      </dsp:txBody>
      <dsp:txXfrm>
        <a:off x="438860" y="2720469"/>
        <a:ext cx="5705959" cy="5061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62AB8-ACA5-314F-B017-78ADB936E3B2}">
      <dsp:nvSpPr>
        <dsp:cNvPr id="0" name=""/>
        <dsp:cNvSpPr/>
      </dsp:nvSpPr>
      <dsp:spPr>
        <a:xfrm>
          <a:off x="0" y="9117"/>
          <a:ext cx="2278141" cy="136688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Previous suicide attempt or family h/o suicide</a:t>
          </a:r>
        </a:p>
      </dsp:txBody>
      <dsp:txXfrm>
        <a:off x="0" y="9117"/>
        <a:ext cx="2278141" cy="1366885"/>
      </dsp:txXfrm>
    </dsp:sp>
    <dsp:sp modelId="{E7B45B94-87F3-E141-BD67-0459BEF7E28B}">
      <dsp:nvSpPr>
        <dsp:cNvPr id="0" name=""/>
        <dsp:cNvSpPr/>
      </dsp:nvSpPr>
      <dsp:spPr>
        <a:xfrm>
          <a:off x="2505956" y="9117"/>
          <a:ext cx="2278141" cy="136688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Mental health disorders </a:t>
          </a:r>
        </a:p>
      </dsp:txBody>
      <dsp:txXfrm>
        <a:off x="2505956" y="9117"/>
        <a:ext cx="2278141" cy="1366885"/>
      </dsp:txXfrm>
    </dsp:sp>
    <dsp:sp modelId="{D8AFF950-1BA7-B448-9C95-11617FB7494B}">
      <dsp:nvSpPr>
        <dsp:cNvPr id="0" name=""/>
        <dsp:cNvSpPr/>
      </dsp:nvSpPr>
      <dsp:spPr>
        <a:xfrm>
          <a:off x="5011912" y="9117"/>
          <a:ext cx="2278141" cy="136688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Loss (relational, social, work, financial)</a:t>
          </a:r>
        </a:p>
      </dsp:txBody>
      <dsp:txXfrm>
        <a:off x="5011912" y="9117"/>
        <a:ext cx="2278141" cy="1366885"/>
      </dsp:txXfrm>
    </dsp:sp>
    <dsp:sp modelId="{0D213C18-5ADE-7745-B8E9-AD82158B2900}">
      <dsp:nvSpPr>
        <dsp:cNvPr id="0" name=""/>
        <dsp:cNvSpPr/>
      </dsp:nvSpPr>
      <dsp:spPr>
        <a:xfrm>
          <a:off x="0" y="1603816"/>
          <a:ext cx="2278141" cy="136688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Impulsive or aggressive tendencies</a:t>
          </a:r>
        </a:p>
      </dsp:txBody>
      <dsp:txXfrm>
        <a:off x="0" y="1603816"/>
        <a:ext cx="2278141" cy="1366885"/>
      </dsp:txXfrm>
    </dsp:sp>
    <dsp:sp modelId="{63F85A27-646B-3346-834F-4C657B4ED41F}">
      <dsp:nvSpPr>
        <dsp:cNvPr id="0" name=""/>
        <dsp:cNvSpPr/>
      </dsp:nvSpPr>
      <dsp:spPr>
        <a:xfrm>
          <a:off x="2505956" y="1603816"/>
          <a:ext cx="2278141" cy="1366885"/>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Local epidemics of suicide</a:t>
          </a:r>
        </a:p>
      </dsp:txBody>
      <dsp:txXfrm>
        <a:off x="2505956" y="1603816"/>
        <a:ext cx="2278141" cy="1366885"/>
      </dsp:txXfrm>
    </dsp:sp>
    <dsp:sp modelId="{F4B54595-3912-3A42-AF4B-CE6440A92B21}">
      <dsp:nvSpPr>
        <dsp:cNvPr id="0" name=""/>
        <dsp:cNvSpPr/>
      </dsp:nvSpPr>
      <dsp:spPr>
        <a:xfrm>
          <a:off x="5011912" y="1603816"/>
          <a:ext cx="2278141" cy="136688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Isolation or disconnection</a:t>
          </a:r>
        </a:p>
      </dsp:txBody>
      <dsp:txXfrm>
        <a:off x="5011912" y="1603816"/>
        <a:ext cx="2278141" cy="1366885"/>
      </dsp:txXfrm>
    </dsp:sp>
    <dsp:sp modelId="{337E5DAD-C3AC-4944-9AC5-4958721576A6}">
      <dsp:nvSpPr>
        <dsp:cNvPr id="0" name=""/>
        <dsp:cNvSpPr/>
      </dsp:nvSpPr>
      <dsp:spPr>
        <a:xfrm>
          <a:off x="1252978" y="3198515"/>
          <a:ext cx="2278141" cy="136688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History of child abuse, sexual abuse, adverse childhood events, bullying or any victimization</a:t>
          </a:r>
        </a:p>
      </dsp:txBody>
      <dsp:txXfrm>
        <a:off x="1252978" y="3198515"/>
        <a:ext cx="2278141" cy="1366885"/>
      </dsp:txXfrm>
    </dsp:sp>
    <dsp:sp modelId="{D3631878-A812-FC40-B33A-A6C64CFC6C8B}">
      <dsp:nvSpPr>
        <dsp:cNvPr id="0" name=""/>
        <dsp:cNvSpPr/>
      </dsp:nvSpPr>
      <dsp:spPr>
        <a:xfrm>
          <a:off x="3758934" y="3198515"/>
          <a:ext cx="2278141" cy="136688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Easy access to lethal methods</a:t>
          </a:r>
        </a:p>
      </dsp:txBody>
      <dsp:txXfrm>
        <a:off x="3758934" y="3198515"/>
        <a:ext cx="2278141" cy="13668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F80A2-CA97-2E4D-80CE-727E0359C780}">
      <dsp:nvSpPr>
        <dsp:cNvPr id="0" name=""/>
        <dsp:cNvSpPr/>
      </dsp:nvSpPr>
      <dsp:spPr>
        <a:xfrm>
          <a:off x="0" y="78924"/>
          <a:ext cx="8223578" cy="4791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Relationship problems</a:t>
          </a:r>
        </a:p>
      </dsp:txBody>
      <dsp:txXfrm>
        <a:off x="23388" y="102312"/>
        <a:ext cx="8176802" cy="432338"/>
      </dsp:txXfrm>
    </dsp:sp>
    <dsp:sp modelId="{702F2B51-B42C-6E4B-97FA-E75878F7EE13}">
      <dsp:nvSpPr>
        <dsp:cNvPr id="0" name=""/>
        <dsp:cNvSpPr/>
      </dsp:nvSpPr>
      <dsp:spPr>
        <a:xfrm>
          <a:off x="0" y="618519"/>
          <a:ext cx="8223578" cy="4791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Recent or Imminent Crises</a:t>
          </a:r>
        </a:p>
      </dsp:txBody>
      <dsp:txXfrm>
        <a:off x="23388" y="641907"/>
        <a:ext cx="8176802" cy="432338"/>
      </dsp:txXfrm>
    </dsp:sp>
    <dsp:sp modelId="{4DAA4F31-76E5-1F44-9B9D-B5296D745B1D}">
      <dsp:nvSpPr>
        <dsp:cNvPr id="0" name=""/>
        <dsp:cNvSpPr/>
      </dsp:nvSpPr>
      <dsp:spPr>
        <a:xfrm>
          <a:off x="0" y="1158114"/>
          <a:ext cx="8223578" cy="4791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Alcohol or substance use</a:t>
          </a:r>
        </a:p>
      </dsp:txBody>
      <dsp:txXfrm>
        <a:off x="23388" y="1181502"/>
        <a:ext cx="8176802" cy="432338"/>
      </dsp:txXfrm>
    </dsp:sp>
    <dsp:sp modelId="{B1426D67-069B-DD4C-A542-DBC10F6A4637}">
      <dsp:nvSpPr>
        <dsp:cNvPr id="0" name=""/>
        <dsp:cNvSpPr/>
      </dsp:nvSpPr>
      <dsp:spPr>
        <a:xfrm>
          <a:off x="0" y="1697709"/>
          <a:ext cx="8223578" cy="4791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Health problems</a:t>
          </a:r>
        </a:p>
      </dsp:txBody>
      <dsp:txXfrm>
        <a:off x="23388" y="1721097"/>
        <a:ext cx="8176802" cy="432338"/>
      </dsp:txXfrm>
    </dsp:sp>
    <dsp:sp modelId="{3FAE06BF-069C-8D4C-9543-022225E3261E}">
      <dsp:nvSpPr>
        <dsp:cNvPr id="0" name=""/>
        <dsp:cNvSpPr/>
      </dsp:nvSpPr>
      <dsp:spPr>
        <a:xfrm>
          <a:off x="0" y="2237304"/>
          <a:ext cx="8223578" cy="4791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Financial problems</a:t>
          </a:r>
        </a:p>
      </dsp:txBody>
      <dsp:txXfrm>
        <a:off x="23388" y="2260692"/>
        <a:ext cx="8176802" cy="432338"/>
      </dsp:txXfrm>
    </dsp:sp>
    <dsp:sp modelId="{AC7386AB-D66F-9943-9A7F-C304A912E929}">
      <dsp:nvSpPr>
        <dsp:cNvPr id="0" name=""/>
        <dsp:cNvSpPr/>
      </dsp:nvSpPr>
      <dsp:spPr>
        <a:xfrm>
          <a:off x="0" y="2776899"/>
          <a:ext cx="8223578" cy="4791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Legal problems</a:t>
          </a:r>
        </a:p>
      </dsp:txBody>
      <dsp:txXfrm>
        <a:off x="23388" y="2800287"/>
        <a:ext cx="8176802" cy="432338"/>
      </dsp:txXfrm>
    </dsp:sp>
    <dsp:sp modelId="{C4A32114-2C0D-3946-9781-01ED7F3B9979}">
      <dsp:nvSpPr>
        <dsp:cNvPr id="0" name=""/>
        <dsp:cNvSpPr/>
      </dsp:nvSpPr>
      <dsp:spPr>
        <a:xfrm>
          <a:off x="0" y="3316494"/>
          <a:ext cx="8223578" cy="4791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Loss of housing</a:t>
          </a:r>
        </a:p>
      </dsp:txBody>
      <dsp:txXfrm>
        <a:off x="23388" y="3339882"/>
        <a:ext cx="8176802" cy="432338"/>
      </dsp:txXfrm>
    </dsp:sp>
  </dsp:spTree>
</dsp:drawing>
</file>

<file path=ppt/diagrams/layout1.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85B2AB-E171-0F21-D05B-7EBA9AF79D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5E93C69-C18C-2FCF-337D-217E309FC3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E9F3B946-9542-283C-76B4-E57E0C88E7B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8BB9F7E-D9DB-0810-156C-47F72B6B39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A5CA07-4717-CA4B-9A9B-726375FD87FC}" type="slidenum">
              <a:rPr lang="en-US" smtClean="0"/>
              <a:t>‹#›</a:t>
            </a:fld>
            <a:endParaRPr lang="en-US"/>
          </a:p>
        </p:txBody>
      </p:sp>
    </p:spTree>
    <p:extLst>
      <p:ext uri="{BB962C8B-B14F-4D97-AF65-F5344CB8AC3E}">
        <p14:creationId xmlns:p14="http://schemas.microsoft.com/office/powerpoint/2010/main" val="490623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58A81E-B3D4-4963-B6DE-D7FAA8CD85A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dirty="0"/>
          </a:p>
        </p:txBody>
      </p:sp>
      <p:sp>
        <p:nvSpPr>
          <p:cNvPr id="3" name="Date Placeholder 2">
            <a:extLst>
              <a:ext uri="{FF2B5EF4-FFF2-40B4-BE49-F238E27FC236}">
                <a16:creationId xmlns:a16="http://schemas.microsoft.com/office/drawing/2014/main" id="{CAFDE264-DFBD-4847-88A1-6C9C5CAF564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4C2919F3-72AE-4EDA-841D-7B3318AF4DBD}" type="datetimeFigureOut">
              <a:rPr lang="en-US" altLang="en-US"/>
              <a:pPr>
                <a:defRPr/>
              </a:pPr>
              <a:t>8/24/22</a:t>
            </a:fld>
            <a:endParaRPr lang="en-US" altLang="en-US" dirty="0"/>
          </a:p>
        </p:txBody>
      </p:sp>
      <p:sp>
        <p:nvSpPr>
          <p:cNvPr id="4" name="Slide Image Placeholder 3">
            <a:extLst>
              <a:ext uri="{FF2B5EF4-FFF2-40B4-BE49-F238E27FC236}">
                <a16:creationId xmlns:a16="http://schemas.microsoft.com/office/drawing/2014/main" id="{1CA5A72F-0AB9-46F5-97A9-030172792CE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1FAB2F77-6325-4D40-BAB3-3C5AB1641EF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E59541C-942C-4262-93B5-4323770216A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544D570C-B51F-48EC-A7F4-55346424E19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80C370A-224D-43D2-80DB-6DDA8DBC4D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336565E-DD9A-4621-B3AF-6A07231962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35D9649-4A7B-4BBC-B66F-C1AAEF42FF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a:extLst>
              <a:ext uri="{FF2B5EF4-FFF2-40B4-BE49-F238E27FC236}">
                <a16:creationId xmlns:a16="http://schemas.microsoft.com/office/drawing/2014/main" id="{A46FB495-95B3-482F-81EB-86E4224DC8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EEAE866-C83C-48B1-AEDF-1308B6DF604D}" type="slidenum">
              <a:rPr lang="en-US" altLang="en-US">
                <a:latin typeface="Arial" panose="020B0604020202020204" pitchFamily="34" charset="0"/>
              </a:rPr>
              <a:pPr>
                <a:spcBef>
                  <a:spcPct val="0"/>
                </a:spcBef>
              </a:pPr>
              <a:t>1</a:t>
            </a:fld>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C8CD681-8D57-4AC9-B81A-C01D673278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D46BCFF6-FF59-477C-A56D-6BFAE5344B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4065FCC9-3DCD-439C-BD2E-4D1A4E9530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2CE40A2-9B7C-4DD3-B9CD-3C2224594957}" type="slidenum">
              <a:rPr lang="en-US" altLang="en-US">
                <a:latin typeface="Arial" panose="020B0604020202020204" pitchFamily="34" charset="0"/>
              </a:rPr>
              <a:pPr>
                <a:spcBef>
                  <a:spcPct val="0"/>
                </a:spcBef>
              </a:pPr>
              <a:t>10</a:t>
            </a:fld>
            <a:endParaRPr lang="en-US"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5F6A4C2A-35AF-4179-8380-D23CECEEA8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B442851-6828-477C-AE1D-2BA01850DF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22532" name="Slide Number Placeholder 3">
            <a:extLst>
              <a:ext uri="{FF2B5EF4-FFF2-40B4-BE49-F238E27FC236}">
                <a16:creationId xmlns:a16="http://schemas.microsoft.com/office/drawing/2014/main" id="{D57D6536-EEC5-4F20-BA7C-4D0E7DD942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0557C44-9220-49B9-98E5-05CE9A33D301}" type="slidenum">
              <a:rPr lang="en-US" altLang="en-US">
                <a:latin typeface="Arial" panose="020B0604020202020204" pitchFamily="34" charset="0"/>
              </a:rPr>
              <a:pPr>
                <a:spcBef>
                  <a:spcPct val="0"/>
                </a:spcBef>
              </a:pPr>
              <a:t>11</a:t>
            </a:fld>
            <a:endParaRPr lang="en-US" altLang="en-US"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55E14C28-DDC3-2528-6B88-67DBBEEFC0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id="{C18C6A0B-9053-372D-CD4E-8D5A65E94C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0179" name="Slide Number Placeholder 3">
            <a:extLst>
              <a:ext uri="{FF2B5EF4-FFF2-40B4-BE49-F238E27FC236}">
                <a16:creationId xmlns:a16="http://schemas.microsoft.com/office/drawing/2014/main" id="{100DBAA9-0844-CB14-B5C5-A51AC60FA2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FFC81E3-9E8F-EA42-AAD5-69EE87F9CE3F}" type="slidenum">
              <a:rPr lang="en-US" altLang="en-US"/>
              <a:pPr/>
              <a:t>12</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525B39F-CE81-4DEE-B915-17CBC3E917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52D52284-FEAC-4754-92FC-F487151CBC51}"/>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altLang="en-US" dirty="0">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F8AA3D4C-B21D-4314-8E0C-AF903263A5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FE06BC6-3580-491F-B9DC-8CA598415C56}" type="slidenum">
              <a:rPr lang="en-US" altLang="en-US">
                <a:latin typeface="Arial" panose="020B0604020202020204" pitchFamily="34" charset="0"/>
              </a:rPr>
              <a:pPr>
                <a:spcBef>
                  <a:spcPct val="0"/>
                </a:spcBef>
              </a:pPr>
              <a:t>13</a:t>
            </a:fld>
            <a:endParaRPr lang="en-US" altLang="en-US"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3995F48-71D6-4F77-B335-97531FC37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D5F2C89-A34E-429E-9AF1-880A6B9C17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24580" name="Slide Number Placeholder 3">
            <a:extLst>
              <a:ext uri="{FF2B5EF4-FFF2-40B4-BE49-F238E27FC236}">
                <a16:creationId xmlns:a16="http://schemas.microsoft.com/office/drawing/2014/main" id="{994486CB-8CC2-4A1B-8DE8-6459FCB716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38CB23-A092-4C5A-A41E-376DE6818D44}" type="slidenum">
              <a:rPr lang="en-US" altLang="en-US">
                <a:latin typeface="Arial" panose="020B0604020202020204" pitchFamily="34" charset="0"/>
              </a:rPr>
              <a:pPr>
                <a:spcBef>
                  <a:spcPct val="0"/>
                </a:spcBef>
              </a:pPr>
              <a:t>14</a:t>
            </a:fld>
            <a:endParaRPr lang="en-US" altLang="en-US"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77BB1884-54F1-4D0F-8D7F-7EB83EACE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F5B31B4C-FD3B-4724-AC2B-4B560993B8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a:extLst>
              <a:ext uri="{FF2B5EF4-FFF2-40B4-BE49-F238E27FC236}">
                <a16:creationId xmlns:a16="http://schemas.microsoft.com/office/drawing/2014/main" id="{5D9A25FD-A6CD-4EB9-8EBF-235D77647A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5564D85-2189-478D-A17E-79635E7CDD0B}" type="slidenum">
              <a:rPr lang="en-US" altLang="en-US">
                <a:latin typeface="Arial" panose="020B0604020202020204" pitchFamily="34" charset="0"/>
              </a:rPr>
              <a:pPr>
                <a:spcBef>
                  <a:spcPct val="0"/>
                </a:spcBef>
              </a:pPr>
              <a:t>15</a:t>
            </a:fld>
            <a:endParaRPr lang="en-US" altLang="en-US" dirty="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0C370A-224D-43D2-80DB-6DDA8DBC4D2F}" type="slidenum">
              <a:rPr lang="en-US" altLang="en-US" smtClean="0"/>
              <a:pPr/>
              <a:t>16</a:t>
            </a:fld>
            <a:endParaRPr lang="en-US" altLang="en-US" dirty="0"/>
          </a:p>
        </p:txBody>
      </p:sp>
    </p:spTree>
    <p:extLst>
      <p:ext uri="{BB962C8B-B14F-4D97-AF65-F5344CB8AC3E}">
        <p14:creationId xmlns:p14="http://schemas.microsoft.com/office/powerpoint/2010/main" val="2045063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A0E67045-BDFC-A927-CB18-8D27A548CC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id="{8BF70642-3C60-7949-89B8-15B8001E9631}"/>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endParaRPr lang="en-US" altLang="en-US" dirty="0"/>
          </a:p>
        </p:txBody>
      </p:sp>
      <p:sp>
        <p:nvSpPr>
          <p:cNvPr id="54275" name="Slide Number Placeholder 3">
            <a:extLst>
              <a:ext uri="{FF2B5EF4-FFF2-40B4-BE49-F238E27FC236}">
                <a16:creationId xmlns:a16="http://schemas.microsoft.com/office/drawing/2014/main" id="{D32744B4-9FF6-5901-4A8A-4147101ABE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506679E-4224-2B40-A6FF-AFC75687CF7C}" type="slidenum">
              <a:rPr lang="en-US" altLang="en-US"/>
              <a:pPr/>
              <a:t>17</a:t>
            </a:fld>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823380D6-E8F5-42B7-3B4A-F31E3448CC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id="{6974D2DA-2AA6-B759-7754-CDF9B4F20C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6323" name="Slide Number Placeholder 3">
            <a:extLst>
              <a:ext uri="{FF2B5EF4-FFF2-40B4-BE49-F238E27FC236}">
                <a16:creationId xmlns:a16="http://schemas.microsoft.com/office/drawing/2014/main" id="{6EBA8207-35A9-6D98-CA7A-715E16658B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5B6CB7-8625-F944-B123-E367365AA756}" type="slidenum">
              <a:rPr lang="en-US" altLang="en-US"/>
              <a:pPr/>
              <a:t>18</a:t>
            </a:fld>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39A47A3-26B0-42EF-AB6E-22A34EB11C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5AB436A-D8E9-4EF9-9CC0-905A0B02D6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0724" name="Slide Number Placeholder 3">
            <a:extLst>
              <a:ext uri="{FF2B5EF4-FFF2-40B4-BE49-F238E27FC236}">
                <a16:creationId xmlns:a16="http://schemas.microsoft.com/office/drawing/2014/main" id="{B9B4D48C-9D04-4F41-8EBB-AA7A14B459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35D207A-4F72-4D76-91D0-3F8E5D74CEA8}" type="slidenum">
              <a:rPr lang="en-US" altLang="en-US">
                <a:latin typeface="Arial" panose="020B0604020202020204" pitchFamily="34" charset="0"/>
              </a:rPr>
              <a:pPr>
                <a:spcBef>
                  <a:spcPct val="0"/>
                </a:spcBef>
              </a:pPr>
              <a:t>19</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627D2F28-7C4B-4167-82E0-96DC15531A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3707D771-A46C-4E20-AE94-4B4C89F254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148" name="Slide Number Placeholder 3">
            <a:extLst>
              <a:ext uri="{FF2B5EF4-FFF2-40B4-BE49-F238E27FC236}">
                <a16:creationId xmlns:a16="http://schemas.microsoft.com/office/drawing/2014/main" id="{7F5B3B23-F1E6-4B3E-A82F-45A26295D4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7185273-903C-4161-A377-FC69D3FE2C3F}" type="slidenum">
              <a:rPr lang="en-US" altLang="en-US">
                <a:latin typeface="Arial" panose="020B0604020202020204" pitchFamily="34" charset="0"/>
              </a:rPr>
              <a:pPr>
                <a:spcBef>
                  <a:spcPct val="0"/>
                </a:spcBef>
              </a:pPr>
              <a:t>2</a:t>
            </a:fld>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7F451314-F3DC-4F5D-9392-A968552DB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B638245A-65AC-4A38-8198-54A72591AE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4820" name="Slide Number Placeholder 3">
            <a:extLst>
              <a:ext uri="{FF2B5EF4-FFF2-40B4-BE49-F238E27FC236}">
                <a16:creationId xmlns:a16="http://schemas.microsoft.com/office/drawing/2014/main" id="{6C6A3304-B762-4E65-9E7F-B459A8763B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6688B85-D0CD-4131-A814-11246CC76A34}" type="slidenum">
              <a:rPr lang="en-US" altLang="en-US">
                <a:latin typeface="Arial" panose="020B0604020202020204" pitchFamily="34" charset="0"/>
              </a:rPr>
              <a:pPr>
                <a:spcBef>
                  <a:spcPct val="0"/>
                </a:spcBef>
              </a:pPr>
              <a:t>20</a:t>
            </a:fld>
            <a:endParaRPr lang="en-US" altLang="en-US" dirty="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6BF82EEE-B8D3-0063-BFBF-3801954F23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a:extLst>
              <a:ext uri="{FF2B5EF4-FFF2-40B4-BE49-F238E27FC236}">
                <a16:creationId xmlns:a16="http://schemas.microsoft.com/office/drawing/2014/main" id="{37CB9727-B15A-0005-E924-F8B48F34AA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4515" name="Slide Number Placeholder 3">
            <a:extLst>
              <a:ext uri="{FF2B5EF4-FFF2-40B4-BE49-F238E27FC236}">
                <a16:creationId xmlns:a16="http://schemas.microsoft.com/office/drawing/2014/main" id="{C0F36960-48E3-DE56-9AD1-3A1BA0D48B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F6C8D61-89C5-D94F-BF2C-AC017E561437}" type="slidenum">
              <a:rPr lang="en-US" altLang="en-US"/>
              <a:pPr/>
              <a:t>22</a:t>
            </a:fld>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0C370A-224D-43D2-80DB-6DDA8DBC4D2F}" type="slidenum">
              <a:rPr lang="en-US" altLang="en-US" smtClean="0"/>
              <a:pPr/>
              <a:t>23</a:t>
            </a:fld>
            <a:endParaRPr lang="en-US" altLang="en-US" dirty="0"/>
          </a:p>
        </p:txBody>
      </p:sp>
    </p:spTree>
    <p:extLst>
      <p:ext uri="{BB962C8B-B14F-4D97-AF65-F5344CB8AC3E}">
        <p14:creationId xmlns:p14="http://schemas.microsoft.com/office/powerpoint/2010/main" val="2661576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a:extLst>
              <a:ext uri="{FF2B5EF4-FFF2-40B4-BE49-F238E27FC236}">
                <a16:creationId xmlns:a16="http://schemas.microsoft.com/office/drawing/2014/main" id="{8C3BB5EC-4A92-D2FD-8209-7DC6E58EFA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BC9F99A-76C2-E34D-843C-973C73B13E35}"/>
              </a:ext>
            </a:extLst>
          </p:cNvPr>
          <p:cNvSpPr>
            <a:spLocks noGrp="1"/>
          </p:cNvSpPr>
          <p:nvPr>
            <p:ph type="body" idx="1"/>
          </p:nvPr>
        </p:nvSpPr>
        <p:spPr/>
        <p:txBody>
          <a:bodyPr wrap="square" numCol="1" anchor="t" anchorCtr="0" compatLnSpc="1">
            <a:prstTxWarp prst="textNoShape">
              <a:avLst/>
            </a:prstTxWarp>
            <a:normAutofit/>
          </a:bodyPr>
          <a:lstStyle/>
          <a:p>
            <a:pPr>
              <a:lnSpc>
                <a:spcPct val="90000"/>
              </a:lnSpc>
              <a:defRPr/>
            </a:pPr>
            <a:endParaRPr lang="en-US" altLang="en-US" dirty="0"/>
          </a:p>
        </p:txBody>
      </p:sp>
      <p:sp>
        <p:nvSpPr>
          <p:cNvPr id="66563" name="Slide Number Placeholder 3">
            <a:extLst>
              <a:ext uri="{FF2B5EF4-FFF2-40B4-BE49-F238E27FC236}">
                <a16:creationId xmlns:a16="http://schemas.microsoft.com/office/drawing/2014/main" id="{1F5640B6-D7FF-3F9B-F4C5-AD63F6C364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72F603C-19C7-5949-BB1F-7494235E8768}" type="slidenum">
              <a:rPr lang="en-US" altLang="en-US"/>
              <a:pPr/>
              <a:t>24</a:t>
            </a:fld>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0C370A-224D-43D2-80DB-6DDA8DBC4D2F}" type="slidenum">
              <a:rPr lang="en-US" altLang="en-US" smtClean="0"/>
              <a:pPr/>
              <a:t>25</a:t>
            </a:fld>
            <a:endParaRPr lang="en-US" altLang="en-US" dirty="0"/>
          </a:p>
        </p:txBody>
      </p:sp>
    </p:spTree>
    <p:extLst>
      <p:ext uri="{BB962C8B-B14F-4D97-AF65-F5344CB8AC3E}">
        <p14:creationId xmlns:p14="http://schemas.microsoft.com/office/powerpoint/2010/main" val="2180196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E6494EEB-237E-8649-8513-AC303C0C1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id="{BF90CCF3-B1B3-7597-C855-5851B1657B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9635" name="Slide Number Placeholder 3">
            <a:extLst>
              <a:ext uri="{FF2B5EF4-FFF2-40B4-BE49-F238E27FC236}">
                <a16:creationId xmlns:a16="http://schemas.microsoft.com/office/drawing/2014/main" id="{F2C167A0-576C-34BE-F2D0-115A8EF91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A20B919-E102-CB4A-8D13-B6FFD4D0EF00}" type="slidenum">
              <a:rPr lang="en-US" altLang="en-US"/>
              <a:pPr/>
              <a:t>26</a:t>
            </a:fld>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2506525B-520A-1177-DEB8-4322DF291D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id="{52FA57AE-C101-295C-1661-7E27AA054C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1683" name="Slide Number Placeholder 3">
            <a:extLst>
              <a:ext uri="{FF2B5EF4-FFF2-40B4-BE49-F238E27FC236}">
                <a16:creationId xmlns:a16="http://schemas.microsoft.com/office/drawing/2014/main" id="{B6B4C71F-CEF7-E3CB-6972-637ED5FC34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7FC0786-115B-1D4E-8D18-24913CB925D5}" type="slidenum">
              <a:rPr lang="en-US" altLang="en-US"/>
              <a:pPr/>
              <a:t>27</a:t>
            </a:fld>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64FE3AD1-C38C-49FD-83BE-727979F9EF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0BC815E1-4467-4ED0-BB82-61F7950C76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6868" name="Slide Number Placeholder 3">
            <a:extLst>
              <a:ext uri="{FF2B5EF4-FFF2-40B4-BE49-F238E27FC236}">
                <a16:creationId xmlns:a16="http://schemas.microsoft.com/office/drawing/2014/main" id="{FDAB9A51-2FCD-49AB-AE11-21977167F0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9D4BB9E-9D16-46C8-BE0F-E39190D038A7}" type="slidenum">
              <a:rPr lang="en-US" altLang="en-US">
                <a:latin typeface="Arial" panose="020B0604020202020204" pitchFamily="34" charset="0"/>
              </a:rPr>
              <a:pPr>
                <a:spcBef>
                  <a:spcPct val="0"/>
                </a:spcBef>
              </a:pPr>
              <a:t>28</a:t>
            </a:fld>
            <a:endParaRPr lang="en-US" altLang="en-US" dirty="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FA7723FA-7201-4E93-A5C6-CAF0C665C2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C37A4969-B194-451E-AC7D-B58007014D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8916" name="Slide Number Placeholder 3">
            <a:extLst>
              <a:ext uri="{FF2B5EF4-FFF2-40B4-BE49-F238E27FC236}">
                <a16:creationId xmlns:a16="http://schemas.microsoft.com/office/drawing/2014/main" id="{89AC71F8-0931-49C4-862D-7389525250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4BA76D7-6576-48D0-AB0C-0FA106610D94}" type="slidenum">
              <a:rPr lang="en-US" altLang="en-US">
                <a:latin typeface="Arial" panose="020B0604020202020204" pitchFamily="34" charset="0"/>
              </a:rPr>
              <a:pPr>
                <a:spcBef>
                  <a:spcPct val="0"/>
                </a:spcBef>
              </a:pPr>
              <a:t>29</a:t>
            </a:fld>
            <a:endParaRPr lang="en-US" altLang="en-US" dirty="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2059D17-68CC-4EA1-9C86-45E64F6392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67F6A49B-6145-4735-9264-AFD4935166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0964" name="Slide Number Placeholder 3">
            <a:extLst>
              <a:ext uri="{FF2B5EF4-FFF2-40B4-BE49-F238E27FC236}">
                <a16:creationId xmlns:a16="http://schemas.microsoft.com/office/drawing/2014/main" id="{8E092729-70B5-46CA-999E-EC75A88884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5BA8BB7-7B83-438A-814B-57BCE17E0E32}" type="slidenum">
              <a:rPr lang="en-US" altLang="en-US">
                <a:latin typeface="Arial" panose="020B0604020202020204" pitchFamily="34" charset="0"/>
              </a:rPr>
              <a:pPr>
                <a:spcBef>
                  <a:spcPct val="0"/>
                </a:spcBef>
              </a:pPr>
              <a:t>30</a:t>
            </a:fld>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A15D8877-6AB2-4D06-8E6C-DDD93B8EF3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2B33E42-4DEB-4A9D-B02F-7E70AF1A78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7C4DEAA3-466A-41C7-8943-29DD8E060D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33C7F1C-1C7E-43B6-84BC-46B6DCB58E8F}" type="slidenum">
              <a:rPr lang="en-US" altLang="en-US">
                <a:latin typeface="Arial" panose="020B0604020202020204" pitchFamily="34" charset="0"/>
              </a:rPr>
              <a:pPr>
                <a:spcBef>
                  <a:spcPct val="0"/>
                </a:spcBef>
              </a:pPr>
              <a:t>3</a:t>
            </a:fld>
            <a:endParaRPr lang="en-US"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3EC384B-2FD9-4E0A-9947-58262886C5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7696C458-4A70-4FA4-9894-1728C66DF6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pPr>
            <a:endParaRPr lang="en-US" altLang="en-US" dirty="0"/>
          </a:p>
        </p:txBody>
      </p:sp>
      <p:sp>
        <p:nvSpPr>
          <p:cNvPr id="43012" name="Slide Number Placeholder 3">
            <a:extLst>
              <a:ext uri="{FF2B5EF4-FFF2-40B4-BE49-F238E27FC236}">
                <a16:creationId xmlns:a16="http://schemas.microsoft.com/office/drawing/2014/main" id="{41CF40E1-3190-42E5-ACDA-C5354A1A80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8EA045E-9E63-4BF4-ACD0-0C42BFD746F3}" type="slidenum">
              <a:rPr lang="en-US" altLang="en-US">
                <a:latin typeface="Arial" panose="020B0604020202020204" pitchFamily="34" charset="0"/>
              </a:rPr>
              <a:pPr>
                <a:spcBef>
                  <a:spcPct val="0"/>
                </a:spcBef>
              </a:pPr>
              <a:t>31</a:t>
            </a:fld>
            <a:endParaRPr lang="en-US" altLang="en-US" dirty="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a:extLst>
              <a:ext uri="{FF2B5EF4-FFF2-40B4-BE49-F238E27FC236}">
                <a16:creationId xmlns:a16="http://schemas.microsoft.com/office/drawing/2014/main" id="{4BE1F74C-56F6-5EAD-40DB-4F59EACF8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1FB43FF-49CE-694A-9094-85F09A04BC33}"/>
              </a:ext>
            </a:extLst>
          </p:cNvPr>
          <p:cNvSpPr>
            <a:spLocks noGrp="1"/>
          </p:cNvSpPr>
          <p:nvPr>
            <p:ph type="body" idx="1"/>
          </p:nvPr>
        </p:nvSpPr>
        <p:spPr/>
        <p:txBody>
          <a:bodyPr>
            <a:normAutofit/>
          </a:bodyPr>
          <a:lstStyle/>
          <a:p>
            <a:pPr>
              <a:defRPr/>
            </a:pPr>
            <a:endParaRPr lang="en-US" dirty="0">
              <a:ea typeface="MS PGothic" panose="020B0600070205080204" pitchFamily="34" charset="-128"/>
            </a:endParaRPr>
          </a:p>
        </p:txBody>
      </p:sp>
      <p:sp>
        <p:nvSpPr>
          <p:cNvPr id="84995" name="Slide Number Placeholder 3">
            <a:extLst>
              <a:ext uri="{FF2B5EF4-FFF2-40B4-BE49-F238E27FC236}">
                <a16:creationId xmlns:a16="http://schemas.microsoft.com/office/drawing/2014/main" id="{51B45866-5E69-0D79-AC59-34E537B6B6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02AD0FF-6E9E-A44F-8175-2054E9C05334}" type="slidenum">
              <a:rPr lang="en-US" altLang="en-US"/>
              <a:pPr/>
              <a:t>32</a:t>
            </a:fld>
            <a:endParaRPr lang="en-US"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8259A92-46E4-4B2E-BD2D-D0C8C6FC9F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8036BBE3-59FC-4D87-9EFF-130E7FF08C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5060" name="Slide Number Placeholder 3">
            <a:extLst>
              <a:ext uri="{FF2B5EF4-FFF2-40B4-BE49-F238E27FC236}">
                <a16:creationId xmlns:a16="http://schemas.microsoft.com/office/drawing/2014/main" id="{9331F85E-A2C8-4985-8A8E-934439BAF8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0CDBB9A-3000-4D45-90AB-D7CFF41E768D}" type="slidenum">
              <a:rPr lang="en-US" altLang="en-US">
                <a:latin typeface="Arial" panose="020B0604020202020204" pitchFamily="34" charset="0"/>
              </a:rPr>
              <a:pPr>
                <a:spcBef>
                  <a:spcPct val="0"/>
                </a:spcBef>
              </a:pPr>
              <a:t>33</a:t>
            </a:fld>
            <a:endParaRPr lang="en-US" altLang="en-US" dirty="0">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D3AE6B5-9D05-4F91-8F63-C9F05B483C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AB7C5A2C-142C-4760-815A-965402F59F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p>
        </p:txBody>
      </p:sp>
      <p:sp>
        <p:nvSpPr>
          <p:cNvPr id="47108" name="Slide Number Placeholder 3">
            <a:extLst>
              <a:ext uri="{FF2B5EF4-FFF2-40B4-BE49-F238E27FC236}">
                <a16:creationId xmlns:a16="http://schemas.microsoft.com/office/drawing/2014/main" id="{9B27B68E-8963-4232-8F76-DDB449EC2C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9EB0681-1BDC-48EA-AF06-FE2437901A2D}" type="slidenum">
              <a:rPr lang="en-US" altLang="en-US">
                <a:latin typeface="Arial" panose="020B0604020202020204" pitchFamily="34" charset="0"/>
              </a:rPr>
              <a:pPr>
                <a:spcBef>
                  <a:spcPct val="0"/>
                </a:spcBef>
              </a:pPr>
              <a:t>34</a:t>
            </a:fld>
            <a:endParaRPr lang="en-US" altLang="en-US" dirty="0">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46F6106-9954-4E6F-AB15-76E2203C91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9477968F-CEBE-40BA-99F2-D5A87230FE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9156" name="Slide Number Placeholder 3">
            <a:extLst>
              <a:ext uri="{FF2B5EF4-FFF2-40B4-BE49-F238E27FC236}">
                <a16:creationId xmlns:a16="http://schemas.microsoft.com/office/drawing/2014/main" id="{868B3FFD-3A43-45F6-BC39-33766BB2F0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CC7B9E8-062E-4A0B-AA2E-E03E9067C0CA}" type="slidenum">
              <a:rPr lang="en-US" altLang="en-US">
                <a:latin typeface="Arial" panose="020B0604020202020204" pitchFamily="34" charset="0"/>
              </a:rPr>
              <a:pPr>
                <a:spcBef>
                  <a:spcPct val="0"/>
                </a:spcBef>
              </a:pPr>
              <a:t>35</a:t>
            </a:fld>
            <a:endParaRPr lang="en-US" altLang="en-US" dirty="0">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2F13033-8917-400C-983D-CE9B26E325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B8861FF9-605F-4D3A-A41C-21FB7D54B8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51204" name="Slide Number Placeholder 3">
            <a:extLst>
              <a:ext uri="{FF2B5EF4-FFF2-40B4-BE49-F238E27FC236}">
                <a16:creationId xmlns:a16="http://schemas.microsoft.com/office/drawing/2014/main" id="{01FCD2CA-23A1-4117-BB69-7EBFE3BFE0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6325C5C-06B3-4837-9210-0A76297CD072}" type="slidenum">
              <a:rPr lang="en-US" altLang="en-US">
                <a:latin typeface="Arial" panose="020B0604020202020204" pitchFamily="34" charset="0"/>
              </a:rPr>
              <a:pPr>
                <a:spcBef>
                  <a:spcPct val="0"/>
                </a:spcBef>
              </a:pPr>
              <a:t>36</a:t>
            </a:fld>
            <a:endParaRPr lang="en-US" altLang="en-US" dirty="0">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a:extLst>
              <a:ext uri="{FF2B5EF4-FFF2-40B4-BE49-F238E27FC236}">
                <a16:creationId xmlns:a16="http://schemas.microsoft.com/office/drawing/2014/main" id="{EDBCF4AE-93A1-8EE7-E28D-14D936D382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a:extLst>
              <a:ext uri="{FF2B5EF4-FFF2-40B4-BE49-F238E27FC236}">
                <a16:creationId xmlns:a16="http://schemas.microsoft.com/office/drawing/2014/main" id="{E1B1110B-0840-17FE-A236-7AC53B4A91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4211" name="Slide Number Placeholder 3">
            <a:extLst>
              <a:ext uri="{FF2B5EF4-FFF2-40B4-BE49-F238E27FC236}">
                <a16:creationId xmlns:a16="http://schemas.microsoft.com/office/drawing/2014/main" id="{7FC91669-2D6B-5351-E6A3-7B73B8A4AD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9DA046E-3F08-A54B-8250-C63C943A9DB9}" type="slidenum">
              <a:rPr lang="en-US" altLang="en-US"/>
              <a:pPr/>
              <a:t>38</a:t>
            </a:fld>
            <a:endParaRPr lang="en-US"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id="{9C7F0A41-BE6D-F230-73BE-5AC434728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a:extLst>
              <a:ext uri="{FF2B5EF4-FFF2-40B4-BE49-F238E27FC236}">
                <a16:creationId xmlns:a16="http://schemas.microsoft.com/office/drawing/2014/main" id="{AE888CBA-C946-EE66-4C17-2DBFA85A84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100355" name="Slide Number Placeholder 3">
            <a:extLst>
              <a:ext uri="{FF2B5EF4-FFF2-40B4-BE49-F238E27FC236}">
                <a16:creationId xmlns:a16="http://schemas.microsoft.com/office/drawing/2014/main" id="{B782A2DE-CF01-1763-89F7-70D22E5B53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9547A2-1956-FF42-B9F5-92F25823CA33}" type="slidenum">
              <a:rPr lang="en-US" altLang="en-US"/>
              <a:pPr/>
              <a:t>39</a:t>
            </a:fld>
            <a:endParaRPr lang="en-US"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a:extLst>
              <a:ext uri="{FF2B5EF4-FFF2-40B4-BE49-F238E27FC236}">
                <a16:creationId xmlns:a16="http://schemas.microsoft.com/office/drawing/2014/main" id="{B71BE231-5E9B-35E7-24C7-EAB7431CF0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Notes Placeholder 2">
            <a:extLst>
              <a:ext uri="{FF2B5EF4-FFF2-40B4-BE49-F238E27FC236}">
                <a16:creationId xmlns:a16="http://schemas.microsoft.com/office/drawing/2014/main" id="{AB2884DC-1298-D10E-86E0-904B5DB796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2403" name="Slide Number Placeholder 3">
            <a:extLst>
              <a:ext uri="{FF2B5EF4-FFF2-40B4-BE49-F238E27FC236}">
                <a16:creationId xmlns:a16="http://schemas.microsoft.com/office/drawing/2014/main" id="{70C0633B-FC10-F0CA-35B9-4F44ACDD1E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C96A7AE-E10C-AA4D-8580-EB51B3E1E94B}" type="slidenum">
              <a:rPr lang="en-US" altLang="en-US"/>
              <a:pPr/>
              <a:t>40</a:t>
            </a:fld>
            <a:endParaRPr lang="en-US"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a:extLst>
              <a:ext uri="{FF2B5EF4-FFF2-40B4-BE49-F238E27FC236}">
                <a16:creationId xmlns:a16="http://schemas.microsoft.com/office/drawing/2014/main" id="{71DB7908-B7DF-5203-02EA-14B7BB6674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a:extLst>
              <a:ext uri="{FF2B5EF4-FFF2-40B4-BE49-F238E27FC236}">
                <a16:creationId xmlns:a16="http://schemas.microsoft.com/office/drawing/2014/main" id="{EA8EEE8E-1495-0E44-9940-F6E68A548174}"/>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defRPr/>
            </a:pPr>
            <a:endParaRPr lang="en-US" altLang="en-US" dirty="0"/>
          </a:p>
        </p:txBody>
      </p:sp>
      <p:sp>
        <p:nvSpPr>
          <p:cNvPr id="98307" name="Slide Number Placeholder 3">
            <a:extLst>
              <a:ext uri="{FF2B5EF4-FFF2-40B4-BE49-F238E27FC236}">
                <a16:creationId xmlns:a16="http://schemas.microsoft.com/office/drawing/2014/main" id="{56C35A60-2B18-EACB-13A0-283F7D3C56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BFCAA7-AE86-C649-A3DC-6BC7FCA8CCA0}" type="slidenum">
              <a:rPr lang="en-US" altLang="en-US"/>
              <a:pPr/>
              <a:t>41</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E622ECB-4BA5-4A4F-BD09-DBBC7D5A93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9F67F2E3-22B9-40B3-A645-DCBEB6F604E3}"/>
              </a:ext>
            </a:extLst>
          </p:cNvPr>
          <p:cNvSpPr>
            <a:spLocks noGrp="1"/>
          </p:cNvSpPr>
          <p:nvPr>
            <p:ph type="body" idx="1"/>
          </p:nvPr>
        </p:nvSpPr>
        <p:spPr bwMode="auto"/>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endParaRPr lang="en-US" altLang="en-US" dirty="0">
              <a:ea typeface="ＭＳ Ｐゴシック" panose="020B0600070205080204" pitchFamily="34" charset="-128"/>
            </a:endParaRPr>
          </a:p>
          <a:p>
            <a:pPr eaLnBrk="1" hangingPunct="1">
              <a:spcBef>
                <a:spcPct val="0"/>
              </a:spcBef>
              <a:defRPr/>
            </a:pPr>
            <a:endParaRPr lang="en-US" altLang="en-US" dirty="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8A088833-A6C1-4807-9962-7CCD5A0075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69C1C9A-A62F-4A25-A20F-86FAA3EBD63F}" type="slidenum">
              <a:rPr lang="en-US" altLang="en-US">
                <a:latin typeface="Arial" panose="020B0604020202020204" pitchFamily="34" charset="0"/>
              </a:rPr>
              <a:pPr>
                <a:spcBef>
                  <a:spcPct val="0"/>
                </a:spcBef>
              </a:pPr>
              <a:t>4</a:t>
            </a:fld>
            <a:endParaRPr lang="en-US" altLang="en-US" dirty="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a:extLst>
              <a:ext uri="{FF2B5EF4-FFF2-40B4-BE49-F238E27FC236}">
                <a16:creationId xmlns:a16="http://schemas.microsoft.com/office/drawing/2014/main" id="{A86A905C-8A1F-4E96-ADF1-E2A96ED9A6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a:extLst>
              <a:ext uri="{FF2B5EF4-FFF2-40B4-BE49-F238E27FC236}">
                <a16:creationId xmlns:a16="http://schemas.microsoft.com/office/drawing/2014/main" id="{19685711-2B68-9D43-014D-82465EA9B6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2643" name="Slide Number Placeholder 3">
            <a:extLst>
              <a:ext uri="{FF2B5EF4-FFF2-40B4-BE49-F238E27FC236}">
                <a16:creationId xmlns:a16="http://schemas.microsoft.com/office/drawing/2014/main" id="{7DB05C63-081C-9BC3-B275-17A6A13E3D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4EE791E-41CD-BE46-BB4E-64805A0514CD}" type="slidenum">
              <a:rPr lang="en-US" altLang="en-US"/>
              <a:pPr/>
              <a:t>42</a:t>
            </a:fld>
            <a:endParaRPr lang="en-US"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a:extLst>
              <a:ext uri="{FF2B5EF4-FFF2-40B4-BE49-F238E27FC236}">
                <a16:creationId xmlns:a16="http://schemas.microsoft.com/office/drawing/2014/main" id="{A560BA7D-195A-6B2E-9164-72D3F45010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Notes Placeholder 2">
            <a:extLst>
              <a:ext uri="{FF2B5EF4-FFF2-40B4-BE49-F238E27FC236}">
                <a16:creationId xmlns:a16="http://schemas.microsoft.com/office/drawing/2014/main" id="{B06CAB88-E61C-F0FE-A00A-BABDD6A47B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6499" name="Slide Number Placeholder 3">
            <a:extLst>
              <a:ext uri="{FF2B5EF4-FFF2-40B4-BE49-F238E27FC236}">
                <a16:creationId xmlns:a16="http://schemas.microsoft.com/office/drawing/2014/main" id="{029CF531-DA8D-2331-65D6-9207342E7C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ACD2FA1-DE3C-A24C-98B3-B2F33AD6CE6F}" type="slidenum">
              <a:rPr lang="en-US" altLang="en-US">
                <a:ea typeface="ヒラギノ角ゴ Pro W3" panose="020B0300000000000000" pitchFamily="34" charset="-128"/>
              </a:rPr>
              <a:pPr/>
              <a:t>43</a:t>
            </a:fld>
            <a:endParaRPr lang="en-US" altLang="en-US" dirty="0">
              <a:ea typeface="ヒラギノ角ゴ Pro W3" panose="020B0300000000000000"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a:extLst>
              <a:ext uri="{FF2B5EF4-FFF2-40B4-BE49-F238E27FC236}">
                <a16:creationId xmlns:a16="http://schemas.microsoft.com/office/drawing/2014/main" id="{BF4AA549-FE8B-BF7E-A036-FCBDBE4C30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6" name="Notes Placeholder 2">
            <a:extLst>
              <a:ext uri="{FF2B5EF4-FFF2-40B4-BE49-F238E27FC236}">
                <a16:creationId xmlns:a16="http://schemas.microsoft.com/office/drawing/2014/main" id="{7AD273EC-6E78-FB74-6098-9DE291E70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8547" name="Slide Number Placeholder 3">
            <a:extLst>
              <a:ext uri="{FF2B5EF4-FFF2-40B4-BE49-F238E27FC236}">
                <a16:creationId xmlns:a16="http://schemas.microsoft.com/office/drawing/2014/main" id="{2806BB35-97FA-D860-7FFE-445C66A1D4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9CA11EC-AD3F-484E-BB41-19B218A8E93B}" type="slidenum">
              <a:rPr lang="en-US" altLang="en-US">
                <a:ea typeface="ヒラギノ角ゴ Pro W3" panose="020B0300000000000000" pitchFamily="34" charset="-128"/>
              </a:rPr>
              <a:pPr/>
              <a:t>44</a:t>
            </a:fld>
            <a:endParaRPr lang="en-US" altLang="en-US" dirty="0">
              <a:ea typeface="ヒラギノ角ゴ Pro W3" panose="020B0300000000000000"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15E96D1-A730-4DDC-8E15-6721FB1440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08E65348-1D72-4536-A609-8498D86743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5300" name="Slide Number Placeholder 3">
            <a:extLst>
              <a:ext uri="{FF2B5EF4-FFF2-40B4-BE49-F238E27FC236}">
                <a16:creationId xmlns:a16="http://schemas.microsoft.com/office/drawing/2014/main" id="{4382E25D-39C1-4865-846F-88770FBA49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D48100D-6D2D-4108-93BE-55F7673D3E0F}" type="slidenum">
              <a:rPr lang="en-US" altLang="en-US">
                <a:latin typeface="Arial" panose="020B0604020202020204" pitchFamily="34" charset="0"/>
              </a:rPr>
              <a:pPr>
                <a:spcBef>
                  <a:spcPct val="0"/>
                </a:spcBef>
              </a:pPr>
              <a:t>45</a:t>
            </a:fld>
            <a:endParaRPr lang="en-US" altLang="en-US" dirty="0">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D124ED2-CF56-4F65-A618-43C238B872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F370BD8E-32F2-40E9-952B-AEF4C5E54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7348" name="Slide Number Placeholder 3">
            <a:extLst>
              <a:ext uri="{FF2B5EF4-FFF2-40B4-BE49-F238E27FC236}">
                <a16:creationId xmlns:a16="http://schemas.microsoft.com/office/drawing/2014/main" id="{E8C735A2-4D6C-4BA4-808B-1D4051762E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B054233-B45E-48AA-A0B3-73C7B64BD7CB}" type="slidenum">
              <a:rPr lang="en-US" altLang="en-US">
                <a:latin typeface="Arial" panose="020B0604020202020204" pitchFamily="34" charset="0"/>
              </a:rPr>
              <a:pPr>
                <a:spcBef>
                  <a:spcPct val="0"/>
                </a:spcBef>
              </a:pPr>
              <a:t>46</a:t>
            </a:fld>
            <a:endParaRPr lang="en-US" altLang="en-US" dirty="0">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FD2EC3AF-20B1-4B3C-BC0A-AE01B6E42B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0AF24F25-42E9-42F9-9594-451B35E72C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9396" name="Slide Number Placeholder 3">
            <a:extLst>
              <a:ext uri="{FF2B5EF4-FFF2-40B4-BE49-F238E27FC236}">
                <a16:creationId xmlns:a16="http://schemas.microsoft.com/office/drawing/2014/main" id="{2250BF70-9300-4F8C-90E1-05B0BF7B06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5FB6C73-9B70-4BDA-ADCA-273DDC25200E}" type="slidenum">
              <a:rPr lang="en-US" altLang="en-US">
                <a:latin typeface="Arial" panose="020B0604020202020204" pitchFamily="34" charset="0"/>
              </a:rPr>
              <a:pPr>
                <a:spcBef>
                  <a:spcPct val="0"/>
                </a:spcBef>
              </a:pPr>
              <a:t>47</a:t>
            </a:fld>
            <a:endParaRPr lang="en-US" altLang="en-US" dirty="0">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6D2E28A2-46C5-40FA-93E3-EC4396368A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188016AA-BDD6-49EF-8D48-1102118296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1444" name="Slide Number Placeholder 3">
            <a:extLst>
              <a:ext uri="{FF2B5EF4-FFF2-40B4-BE49-F238E27FC236}">
                <a16:creationId xmlns:a16="http://schemas.microsoft.com/office/drawing/2014/main" id="{D232DDEA-D0D9-4A5F-9E0B-0993084F1D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D31780A-B977-4B81-B971-05234BDBC098}" type="slidenum">
              <a:rPr lang="en-US" altLang="en-US">
                <a:latin typeface="Arial" panose="020B0604020202020204" pitchFamily="34" charset="0"/>
              </a:rPr>
              <a:pPr>
                <a:spcBef>
                  <a:spcPct val="0"/>
                </a:spcBef>
              </a:pPr>
              <a:t>48</a:t>
            </a:fld>
            <a:endParaRPr lang="en-US" altLang="en-US" dirty="0">
              <a:latin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09ADF872-0054-4354-8AC9-A77255F9A9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87DA52D3-10F1-4995-AB24-A4535C0DD8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dirty="0"/>
          </a:p>
        </p:txBody>
      </p:sp>
      <p:sp>
        <p:nvSpPr>
          <p:cNvPr id="63492" name="Slide Number Placeholder 3">
            <a:extLst>
              <a:ext uri="{FF2B5EF4-FFF2-40B4-BE49-F238E27FC236}">
                <a16:creationId xmlns:a16="http://schemas.microsoft.com/office/drawing/2014/main" id="{5F1D645D-7BC7-469B-8C8B-572E2462BD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1630823-49E2-4C57-85AF-CD479DB34C62}" type="slidenum">
              <a:rPr lang="en-US" altLang="en-US">
                <a:latin typeface="Arial" panose="020B0604020202020204" pitchFamily="34" charset="0"/>
              </a:rPr>
              <a:pPr>
                <a:spcBef>
                  <a:spcPct val="0"/>
                </a:spcBef>
              </a:pPr>
              <a:t>49</a:t>
            </a:fld>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0C370A-224D-43D2-80DB-6DDA8DBC4D2F}" type="slidenum">
              <a:rPr lang="en-US" altLang="en-US" smtClean="0"/>
              <a:pPr/>
              <a:t>5</a:t>
            </a:fld>
            <a:endParaRPr lang="en-US" altLang="en-US" dirty="0"/>
          </a:p>
        </p:txBody>
      </p:sp>
    </p:spTree>
    <p:extLst>
      <p:ext uri="{BB962C8B-B14F-4D97-AF65-F5344CB8AC3E}">
        <p14:creationId xmlns:p14="http://schemas.microsoft.com/office/powerpoint/2010/main" val="4073858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706CE4E-4DB4-4444-BD03-D4A2E904DF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DF1B2C85-09D7-42E3-A8A7-8D022BCDBC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292" name="Slide Number Placeholder 3">
            <a:extLst>
              <a:ext uri="{FF2B5EF4-FFF2-40B4-BE49-F238E27FC236}">
                <a16:creationId xmlns:a16="http://schemas.microsoft.com/office/drawing/2014/main" id="{FE5F1933-D389-47FA-8BEF-124E19551B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886A28B-9E7A-4A43-B816-78101E2F4BA2}" type="slidenum">
              <a:rPr lang="en-US" altLang="en-US">
                <a:latin typeface="Arial" panose="020B0604020202020204" pitchFamily="34" charset="0"/>
              </a:rPr>
              <a:pPr>
                <a:spcBef>
                  <a:spcPct val="0"/>
                </a:spcBef>
              </a:pPr>
              <a:t>6</a:t>
            </a:fld>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1BBE95F-8C9C-417B-A1D6-B5A1847D62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E3A1A0E-BAA2-487D-BA85-62FFC6DE1D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40" name="Slide Number Placeholder 3">
            <a:extLst>
              <a:ext uri="{FF2B5EF4-FFF2-40B4-BE49-F238E27FC236}">
                <a16:creationId xmlns:a16="http://schemas.microsoft.com/office/drawing/2014/main" id="{F24BAE53-7D78-49EE-BBC9-BF7407C706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18F221F-1E28-4B58-B5F0-CD4B912DB06B}" type="slidenum">
              <a:rPr lang="en-US" altLang="en-US">
                <a:latin typeface="Arial" panose="020B0604020202020204" pitchFamily="34" charset="0"/>
              </a:rPr>
              <a:pPr>
                <a:spcBef>
                  <a:spcPct val="0"/>
                </a:spcBef>
              </a:pPr>
              <a:t>7</a:t>
            </a:fld>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0689854-7CFD-43E8-A228-AD96DD6877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C09D99E-4323-4B56-B1B1-D69C1C1DB5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388" name="Slide Number Placeholder 3">
            <a:extLst>
              <a:ext uri="{FF2B5EF4-FFF2-40B4-BE49-F238E27FC236}">
                <a16:creationId xmlns:a16="http://schemas.microsoft.com/office/drawing/2014/main" id="{D8ECAB39-D2E6-4B4E-8F46-5D3B1E3ACC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47C4715-8605-476E-BD34-F47211939800}" type="slidenum">
              <a:rPr lang="en-US" altLang="en-US">
                <a:latin typeface="Arial" panose="020B0604020202020204" pitchFamily="34" charset="0"/>
              </a:rPr>
              <a:pPr>
                <a:spcBef>
                  <a:spcPct val="0"/>
                </a:spcBef>
              </a:pPr>
              <a:t>8</a:t>
            </a:fld>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BA84FE16-AF51-4D1A-9BFE-E10973111F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E28E2DE2-C730-4EB3-8C0D-BA5D0BEB0D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a:extLst>
              <a:ext uri="{FF2B5EF4-FFF2-40B4-BE49-F238E27FC236}">
                <a16:creationId xmlns:a16="http://schemas.microsoft.com/office/drawing/2014/main" id="{53CE9468-EC87-4BED-912B-A24C3735D5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C2C58F1-EDD4-4A80-BA13-B3EBF7DAA317}" type="slidenum">
              <a:rPr lang="en-US" altLang="en-US">
                <a:latin typeface="Arial" panose="020B0604020202020204" pitchFamily="34" charset="0"/>
              </a:rPr>
              <a:pPr>
                <a:spcBef>
                  <a:spcPct val="0"/>
                </a:spcBef>
              </a:pPr>
              <a:t>9</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3EC44E70-910A-44E8-81E8-AEBB439CC421}"/>
              </a:ext>
            </a:extLst>
          </p:cNvPr>
          <p:cNvSpPr>
            <a:spLocks noGrp="1"/>
          </p:cNvSpPr>
          <p:nvPr>
            <p:ph type="sldNum" sz="quarter" idx="10"/>
          </p:nvPr>
        </p:nvSpPr>
        <p:spPr>
          <a:ln/>
        </p:spPr>
        <p:txBody>
          <a:bodyPr/>
          <a:lstStyle>
            <a:lvl1pPr>
              <a:defRPr/>
            </a:lvl1pPr>
          </a:lstStyle>
          <a:p>
            <a:r>
              <a:rPr lang="en-GB" altLang="en-US" dirty="0"/>
              <a:t> </a:t>
            </a:r>
            <a:fld id="{051712C7-7307-4AC2-9CFF-1E26190D76DD}" type="slidenum">
              <a:rPr lang="en-GB" altLang="en-US"/>
              <a:pPr/>
              <a:t>‹#›</a:t>
            </a:fld>
            <a:endParaRPr lang="en-GB" altLang="en-US" dirty="0"/>
          </a:p>
        </p:txBody>
      </p:sp>
      <p:sp>
        <p:nvSpPr>
          <p:cNvPr id="5" name="Footer Placeholder 8">
            <a:extLst>
              <a:ext uri="{FF2B5EF4-FFF2-40B4-BE49-F238E27FC236}">
                <a16:creationId xmlns:a16="http://schemas.microsoft.com/office/drawing/2014/main" id="{F9F10814-9212-42C8-A332-81A5D0F07D30}"/>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28561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a:pPr/>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051712C7-7307-4AC2-9CFF-1E26190D76DD}"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608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EBDEE6D4-1CEF-46A1-A0D6-D736CD062A37}" type="slidenum">
              <a:rPr lang="en-GB" altLang="en-US" smtClean="0"/>
              <a:pPr/>
              <a:t>‹#›</a:t>
            </a:fld>
            <a:endParaRPr lang="en-GB" altLang="en-US" dirty="0"/>
          </a:p>
        </p:txBody>
      </p:sp>
    </p:spTree>
    <p:extLst>
      <p:ext uri="{BB962C8B-B14F-4D97-AF65-F5344CB8AC3E}">
        <p14:creationId xmlns:p14="http://schemas.microsoft.com/office/powerpoint/2010/main" val="3942413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5E91C65B-6EB0-49A3-A1FC-B8678048C1C3}"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482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a:t>8/24/22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5A6283D3-3980-4546-8D28-63F0C1253679}" type="slidenum">
              <a:rPr lang="en-GB" altLang="en-US" smtClean="0"/>
              <a:pPr/>
              <a:t>‹#›</a:t>
            </a:fld>
            <a:endParaRPr lang="en-GB" altLang="en-US" dirty="0"/>
          </a:p>
        </p:txBody>
      </p:sp>
    </p:spTree>
    <p:extLst>
      <p:ext uri="{BB962C8B-B14F-4D97-AF65-F5344CB8AC3E}">
        <p14:creationId xmlns:p14="http://schemas.microsoft.com/office/powerpoint/2010/main" val="173820578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a:t>8/24/22</a:t>
            </a:fld>
            <a:endParaRPr 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r>
              <a:rPr lang="en-GB" altLang="en-US" dirty="0"/>
              <a:t> </a:t>
            </a:r>
            <a:fld id="{E6265302-9441-477D-A711-3940CDB88DC2}" type="slidenum">
              <a:rPr lang="en-GB" altLang="en-US" smtClean="0"/>
              <a:pPr/>
              <a:t>‹#›</a:t>
            </a:fld>
            <a:endParaRPr lang="en-GB" altLang="en-US" dirty="0"/>
          </a:p>
        </p:txBody>
      </p:sp>
    </p:spTree>
    <p:extLst>
      <p:ext uri="{BB962C8B-B14F-4D97-AF65-F5344CB8AC3E}">
        <p14:creationId xmlns:p14="http://schemas.microsoft.com/office/powerpoint/2010/main" val="3992639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a:t>8/24/22</a:t>
            </a:fld>
            <a:endParaRPr 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r>
              <a:rPr lang="en-GB" altLang="en-US" dirty="0"/>
              <a:t> </a:t>
            </a:r>
            <a:fld id="{5A6283D3-3980-4546-8D28-63F0C1253679}" type="slidenum">
              <a:rPr lang="en-GB" altLang="en-US" smtClean="0"/>
              <a:pPr/>
              <a:t>‹#›</a:t>
            </a:fld>
            <a:endParaRPr lang="en-GB" altLang="en-US" dirty="0"/>
          </a:p>
        </p:txBody>
      </p:sp>
    </p:spTree>
    <p:extLst>
      <p:ext uri="{BB962C8B-B14F-4D97-AF65-F5344CB8AC3E}">
        <p14:creationId xmlns:p14="http://schemas.microsoft.com/office/powerpoint/2010/main" val="324584192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a:t>8/24/22</a:t>
            </a:fld>
            <a:endParaRPr 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r>
              <a:rPr lang="en-GB" altLang="en-US" dirty="0"/>
              <a:t> </a:t>
            </a:r>
            <a:fld id="{5A6283D3-3980-4546-8D28-63F0C1253679}" type="slidenum">
              <a:rPr lang="en-GB" altLang="en-US" smtClean="0"/>
              <a:pPr/>
              <a:t>‹#›</a:t>
            </a:fld>
            <a:endParaRPr lang="en-GB" altLang="en-US" dirty="0"/>
          </a:p>
        </p:txBody>
      </p:sp>
    </p:spTree>
    <p:extLst>
      <p:ext uri="{BB962C8B-B14F-4D97-AF65-F5344CB8AC3E}">
        <p14:creationId xmlns:p14="http://schemas.microsoft.com/office/powerpoint/2010/main" val="209421281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a:t>8/24/22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5A6283D3-3980-4546-8D28-63F0C1253679}" type="slidenum">
              <a:rPr lang="en-GB" altLang="en-US" smtClean="0"/>
              <a:pPr/>
              <a:t>‹#›</a:t>
            </a:fld>
            <a:endParaRPr lang="en-GB" altLang="en-US" dirty="0"/>
          </a:p>
        </p:txBody>
      </p:sp>
    </p:spTree>
    <p:extLst>
      <p:ext uri="{BB962C8B-B14F-4D97-AF65-F5344CB8AC3E}">
        <p14:creationId xmlns:p14="http://schemas.microsoft.com/office/powerpoint/2010/main" val="2307025837"/>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DD058F-B960-4439-B370-43D89816EE05}" type="datetimeFigureOut">
              <a:rPr lang="en-US"/>
              <a:t>8/24/22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5A6283D3-3980-4546-8D28-63F0C1253679}"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789262"/>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5A6283D3-3980-4546-8D28-63F0C1253679}" type="slidenum">
              <a:rPr lang="en-GB" altLang="en-US" smtClean="0"/>
              <a:pPr/>
              <a:t>‹#›</a:t>
            </a:fld>
            <a:endParaRPr lang="en-GB" altLang="en-US" dirty="0"/>
          </a:p>
        </p:txBody>
      </p:sp>
    </p:spTree>
    <p:extLst>
      <p:ext uri="{BB962C8B-B14F-4D97-AF65-F5344CB8AC3E}">
        <p14:creationId xmlns:p14="http://schemas.microsoft.com/office/powerpoint/2010/main" val="369951467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03384EAE-AC8A-4A2B-91E4-9DC05E6BBA1A}"/>
              </a:ext>
            </a:extLst>
          </p:cNvPr>
          <p:cNvSpPr>
            <a:spLocks noGrp="1"/>
          </p:cNvSpPr>
          <p:nvPr>
            <p:ph type="sldNum" sz="quarter" idx="10"/>
          </p:nvPr>
        </p:nvSpPr>
        <p:spPr>
          <a:ln/>
        </p:spPr>
        <p:txBody>
          <a:bodyPr/>
          <a:lstStyle>
            <a:lvl1pPr>
              <a:defRPr/>
            </a:lvl1pPr>
          </a:lstStyle>
          <a:p>
            <a:r>
              <a:rPr lang="en-GB" altLang="en-US" dirty="0"/>
              <a:t> </a:t>
            </a:r>
            <a:fld id="{EBDEE6D4-1CEF-46A1-A0D6-D736CD062A37}" type="slidenum">
              <a:rPr lang="en-GB" altLang="en-US"/>
              <a:pPr/>
              <a:t>‹#›</a:t>
            </a:fld>
            <a:endParaRPr lang="en-GB" altLang="en-US" dirty="0"/>
          </a:p>
        </p:txBody>
      </p:sp>
      <p:sp>
        <p:nvSpPr>
          <p:cNvPr id="5" name="Footer Placeholder 8">
            <a:extLst>
              <a:ext uri="{FF2B5EF4-FFF2-40B4-BE49-F238E27FC236}">
                <a16:creationId xmlns:a16="http://schemas.microsoft.com/office/drawing/2014/main" id="{F405F09C-78E3-4AB6-B45F-670990AB44FB}"/>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283689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a:t>8/24/22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5A6283D3-3980-4546-8D28-63F0C1253679}" type="slidenum">
              <a:rPr lang="en-GB" altLang="en-US" smtClean="0"/>
              <a:pPr/>
              <a:t>‹#›</a:t>
            </a:fld>
            <a:endParaRPr lang="en-GB" alt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124202"/>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EE45B665-21FB-4915-2398-E86C898CBEF8}"/>
              </a:ext>
            </a:extLst>
          </p:cNvPr>
          <p:cNvSpPr>
            <a:spLocks noGrp="1"/>
          </p:cNvSpPr>
          <p:nvPr>
            <p:ph type="dt" sz="half" idx="14"/>
          </p:nvPr>
        </p:nvSpPr>
        <p:spPr/>
        <p:txBody>
          <a:bodyPr/>
          <a:lstStyle>
            <a:lvl1pPr>
              <a:defRPr/>
            </a:lvl1pPr>
          </a:lstStyle>
          <a:p>
            <a:pPr>
              <a:defRPr/>
            </a:pPr>
            <a:fld id="{D98AF79F-D212-9146-89B9-548D78999FF7}" type="datetime4">
              <a:rPr lang="en-US" altLang="en-US"/>
              <a:pPr>
                <a:defRPr/>
              </a:pPr>
              <a:t>August 24, 2022</a:t>
            </a:fld>
            <a:endParaRPr lang="en-US" altLang="en-US" dirty="0"/>
          </a:p>
        </p:txBody>
      </p:sp>
      <p:sp>
        <p:nvSpPr>
          <p:cNvPr id="4" name="Footer Placeholder 4">
            <a:extLst>
              <a:ext uri="{FF2B5EF4-FFF2-40B4-BE49-F238E27FC236}">
                <a16:creationId xmlns:a16="http://schemas.microsoft.com/office/drawing/2014/main" id="{FA15546D-A093-C799-8547-6789CCBBEFF0}"/>
              </a:ext>
            </a:extLst>
          </p:cNvPr>
          <p:cNvSpPr>
            <a:spLocks noGrp="1"/>
          </p:cNvSpPr>
          <p:nvPr>
            <p:ph type="ftr" sz="quarter" idx="15"/>
          </p:nvPr>
        </p:nvSpPr>
        <p:spPr/>
        <p:txBody>
          <a:bodyPr/>
          <a:lstStyle>
            <a:lvl1pPr>
              <a:defRPr/>
            </a:lvl1pPr>
          </a:lstStyle>
          <a:p>
            <a:pPr>
              <a:defRPr/>
            </a:pPr>
            <a:r>
              <a:rPr lang="en-US" altLang="en-US" dirty="0"/>
              <a:t>Copyright © 2014, 2010, 2006 by Saunders, an imprint of Elsevier Inc.</a:t>
            </a:r>
          </a:p>
        </p:txBody>
      </p:sp>
      <p:sp>
        <p:nvSpPr>
          <p:cNvPr id="5" name="Slide Number Placeholder 5">
            <a:extLst>
              <a:ext uri="{FF2B5EF4-FFF2-40B4-BE49-F238E27FC236}">
                <a16:creationId xmlns:a16="http://schemas.microsoft.com/office/drawing/2014/main" id="{E3C5FCC1-1E90-4A98-D1C7-2CEA0A399A4C}"/>
              </a:ext>
            </a:extLst>
          </p:cNvPr>
          <p:cNvSpPr>
            <a:spLocks noGrp="1"/>
          </p:cNvSpPr>
          <p:nvPr>
            <p:ph type="sldNum" sz="quarter" idx="16"/>
          </p:nvPr>
        </p:nvSpPr>
        <p:spPr/>
        <p:txBody>
          <a:bodyPr/>
          <a:lstStyle>
            <a:lvl1pPr>
              <a:defRPr/>
            </a:lvl1pPr>
          </a:lstStyle>
          <a:p>
            <a:r>
              <a:rPr lang="en-GB" altLang="en-US" dirty="0"/>
              <a:t> </a:t>
            </a:r>
            <a:fld id="{05A3505E-606F-9241-ABAE-993412CE8717}" type="slidenum">
              <a:rPr lang="en-GB" altLang="en-US"/>
              <a:pPr/>
              <a:t>‹#›</a:t>
            </a:fld>
            <a:endParaRPr lang="en-GB" altLang="en-US" dirty="0"/>
          </a:p>
        </p:txBody>
      </p:sp>
    </p:spTree>
    <p:extLst>
      <p:ext uri="{BB962C8B-B14F-4D97-AF65-F5344CB8AC3E}">
        <p14:creationId xmlns:p14="http://schemas.microsoft.com/office/powerpoint/2010/main" val="3236418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143335BC-C747-4DC7-AB7A-DB46DE430DB4}"/>
              </a:ext>
            </a:extLst>
          </p:cNvPr>
          <p:cNvSpPr>
            <a:spLocks noGrp="1"/>
          </p:cNvSpPr>
          <p:nvPr>
            <p:ph type="sldNum" sz="quarter" idx="10"/>
          </p:nvPr>
        </p:nvSpPr>
        <p:spPr>
          <a:ln/>
        </p:spPr>
        <p:txBody>
          <a:bodyPr/>
          <a:lstStyle>
            <a:lvl1pPr>
              <a:defRPr/>
            </a:lvl1pPr>
          </a:lstStyle>
          <a:p>
            <a:r>
              <a:rPr lang="en-GB" altLang="en-US" dirty="0"/>
              <a:t> </a:t>
            </a:r>
            <a:fld id="{5E91C65B-6EB0-49A3-A1FC-B8678048C1C3}" type="slidenum">
              <a:rPr lang="en-GB" altLang="en-US"/>
              <a:pPr/>
              <a:t>‹#›</a:t>
            </a:fld>
            <a:endParaRPr lang="en-GB" altLang="en-US" dirty="0"/>
          </a:p>
        </p:txBody>
      </p:sp>
      <p:sp>
        <p:nvSpPr>
          <p:cNvPr id="5" name="Footer Placeholder 8">
            <a:extLst>
              <a:ext uri="{FF2B5EF4-FFF2-40B4-BE49-F238E27FC236}">
                <a16:creationId xmlns:a16="http://schemas.microsoft.com/office/drawing/2014/main" id="{373AF1AE-90E3-4681-BC41-E860E6EFFA81}"/>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78534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00C298A8-9A5F-4510-8707-60E39A59545F}"/>
              </a:ext>
            </a:extLst>
          </p:cNvPr>
          <p:cNvSpPr>
            <a:spLocks noGrp="1"/>
          </p:cNvSpPr>
          <p:nvPr>
            <p:ph type="sldNum" sz="quarter" idx="10"/>
          </p:nvPr>
        </p:nvSpPr>
        <p:spPr>
          <a:ln/>
        </p:spPr>
        <p:txBody>
          <a:bodyPr/>
          <a:lstStyle>
            <a:lvl1pPr>
              <a:defRPr/>
            </a:lvl1pPr>
          </a:lstStyle>
          <a:p>
            <a:r>
              <a:rPr lang="en-GB" altLang="en-US" dirty="0"/>
              <a:t> </a:t>
            </a:r>
            <a:fld id="{C15E7B3A-11E2-4980-B7DE-485592E3202B}" type="slidenum">
              <a:rPr lang="en-GB" altLang="en-US"/>
              <a:pPr/>
              <a:t>‹#›</a:t>
            </a:fld>
            <a:endParaRPr lang="en-GB" altLang="en-US" dirty="0"/>
          </a:p>
        </p:txBody>
      </p:sp>
      <p:sp>
        <p:nvSpPr>
          <p:cNvPr id="5" name="Footer Placeholder 8">
            <a:extLst>
              <a:ext uri="{FF2B5EF4-FFF2-40B4-BE49-F238E27FC236}">
                <a16:creationId xmlns:a16="http://schemas.microsoft.com/office/drawing/2014/main" id="{175154F1-DE77-4BE9-8AF7-A04462ADB330}"/>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86203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4920AB3F-0B7B-43B2-BCB7-A80A4A25EFBD}"/>
              </a:ext>
            </a:extLst>
          </p:cNvPr>
          <p:cNvSpPr>
            <a:spLocks noGrp="1"/>
          </p:cNvSpPr>
          <p:nvPr>
            <p:ph type="sldNum" sz="quarter" idx="10"/>
          </p:nvPr>
        </p:nvSpPr>
        <p:spPr>
          <a:ln/>
        </p:spPr>
        <p:txBody>
          <a:bodyPr/>
          <a:lstStyle>
            <a:lvl1pPr>
              <a:defRPr/>
            </a:lvl1pPr>
          </a:lstStyle>
          <a:p>
            <a:r>
              <a:rPr lang="en-GB" altLang="en-US" dirty="0"/>
              <a:t> </a:t>
            </a:r>
            <a:fld id="{E6265302-9441-477D-A711-3940CDB88DC2}" type="slidenum">
              <a:rPr lang="en-GB" altLang="en-US"/>
              <a:pPr/>
              <a:t>‹#›</a:t>
            </a:fld>
            <a:endParaRPr lang="en-GB" altLang="en-US" dirty="0"/>
          </a:p>
        </p:txBody>
      </p:sp>
      <p:sp>
        <p:nvSpPr>
          <p:cNvPr id="8" name="Footer Placeholder 8">
            <a:extLst>
              <a:ext uri="{FF2B5EF4-FFF2-40B4-BE49-F238E27FC236}">
                <a16:creationId xmlns:a16="http://schemas.microsoft.com/office/drawing/2014/main" id="{8603C956-086D-455C-AE8D-4DE788D6316A}"/>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48866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12932A1F-8EEB-4E39-9D5B-DA5C4BB9164C}"/>
              </a:ext>
            </a:extLst>
          </p:cNvPr>
          <p:cNvSpPr>
            <a:spLocks noGrp="1"/>
          </p:cNvSpPr>
          <p:nvPr>
            <p:ph type="sldNum" sz="quarter" idx="13"/>
          </p:nvPr>
        </p:nvSpPr>
        <p:spPr>
          <a:ln/>
        </p:spPr>
        <p:txBody>
          <a:bodyPr/>
          <a:lstStyle>
            <a:lvl1pPr>
              <a:defRPr/>
            </a:lvl1pPr>
          </a:lstStyle>
          <a:p>
            <a:r>
              <a:rPr lang="en-GB" altLang="en-US" dirty="0"/>
              <a:t> </a:t>
            </a:r>
            <a:fld id="{19560FDE-4613-4661-87F7-D57F6A12525E}" type="slidenum">
              <a:rPr lang="en-GB" altLang="en-US"/>
              <a:pPr/>
              <a:t>‹#›</a:t>
            </a:fld>
            <a:endParaRPr lang="en-GB" altLang="en-US" dirty="0"/>
          </a:p>
        </p:txBody>
      </p:sp>
      <p:sp>
        <p:nvSpPr>
          <p:cNvPr id="9" name="Footer Placeholder 8">
            <a:extLst>
              <a:ext uri="{FF2B5EF4-FFF2-40B4-BE49-F238E27FC236}">
                <a16:creationId xmlns:a16="http://schemas.microsoft.com/office/drawing/2014/main" id="{2429A690-18CD-4C2A-862C-1E7ACCDB0B67}"/>
              </a:ext>
            </a:extLst>
          </p:cNvPr>
          <p:cNvSpPr>
            <a:spLocks noGrp="1"/>
          </p:cNvSpPr>
          <p:nvPr>
            <p:ph type="ftr" sz="quarter" idx="14"/>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74228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3498E288-CEDB-4951-AF25-35285DBC4185}"/>
              </a:ext>
            </a:extLst>
          </p:cNvPr>
          <p:cNvSpPr>
            <a:spLocks noGrp="1"/>
          </p:cNvSpPr>
          <p:nvPr>
            <p:ph type="sldNum" sz="quarter" idx="10"/>
          </p:nvPr>
        </p:nvSpPr>
        <p:spPr>
          <a:ln/>
        </p:spPr>
        <p:txBody>
          <a:bodyPr/>
          <a:lstStyle>
            <a:lvl1pPr>
              <a:defRPr/>
            </a:lvl1pPr>
          </a:lstStyle>
          <a:p>
            <a:r>
              <a:rPr lang="en-GB" altLang="en-US" dirty="0"/>
              <a:t> </a:t>
            </a:r>
            <a:fld id="{686C53E3-98CB-402B-B202-DA9075208F8E}" type="slidenum">
              <a:rPr lang="en-GB" altLang="en-US"/>
              <a:pPr/>
              <a:t>‹#›</a:t>
            </a:fld>
            <a:endParaRPr lang="en-GB" altLang="en-US" dirty="0"/>
          </a:p>
        </p:txBody>
      </p:sp>
      <p:sp>
        <p:nvSpPr>
          <p:cNvPr id="6" name="Footer Placeholder 8">
            <a:extLst>
              <a:ext uri="{FF2B5EF4-FFF2-40B4-BE49-F238E27FC236}">
                <a16:creationId xmlns:a16="http://schemas.microsoft.com/office/drawing/2014/main" id="{4D1D0D4B-B8ED-4178-B910-158511247E4C}"/>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94020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Freeform 6">
            <a:extLst>
              <a:ext uri="{FF2B5EF4-FFF2-40B4-BE49-F238E27FC236}">
                <a16:creationId xmlns:a16="http://schemas.microsoft.com/office/drawing/2014/main" id="{71B853AD-1961-78F2-FE53-2B903B9D4182}"/>
              </a:ext>
            </a:extLst>
          </p:cNvPr>
          <p:cNvSpPr>
            <a:spLocks noChangeAspect="1" noEditPoints="1"/>
          </p:cNvSpPr>
          <p:nvPr/>
        </p:nvSpPr>
        <p:spPr bwMode="auto">
          <a:xfrm>
            <a:off x="5489575" y="0"/>
            <a:ext cx="3394075" cy="6858000"/>
          </a:xfrm>
          <a:custGeom>
            <a:avLst/>
            <a:gdLst>
              <a:gd name="T0" fmla="*/ 2147483646 w 2409"/>
              <a:gd name="T1" fmla="*/ 2147483646 h 4865"/>
              <a:gd name="T2" fmla="*/ 2147483646 w 2409"/>
              <a:gd name="T3" fmla="*/ 2147483646 h 4865"/>
              <a:gd name="T4" fmla="*/ 2147483646 w 2409"/>
              <a:gd name="T5" fmla="*/ 2147483646 h 4865"/>
              <a:gd name="T6" fmla="*/ 2147483646 w 2409"/>
              <a:gd name="T7" fmla="*/ 2147483646 h 4865"/>
              <a:gd name="T8" fmla="*/ 2147483646 w 2409"/>
              <a:gd name="T9" fmla="*/ 2147483646 h 4865"/>
              <a:gd name="T10" fmla="*/ 2147483646 w 2409"/>
              <a:gd name="T11" fmla="*/ 2147483646 h 4865"/>
              <a:gd name="T12" fmla="*/ 2147483646 w 2409"/>
              <a:gd name="T13" fmla="*/ 2147483646 h 4865"/>
              <a:gd name="T14" fmla="*/ 2147483646 w 2409"/>
              <a:gd name="T15" fmla="*/ 2147483646 h 4865"/>
              <a:gd name="T16" fmla="*/ 2147483646 w 2409"/>
              <a:gd name="T17" fmla="*/ 2147483646 h 4865"/>
              <a:gd name="T18" fmla="*/ 2147483646 w 2409"/>
              <a:gd name="T19" fmla="*/ 2147483646 h 4865"/>
              <a:gd name="T20" fmla="*/ 2147483646 w 2409"/>
              <a:gd name="T21" fmla="*/ 2147483646 h 4865"/>
              <a:gd name="T22" fmla="*/ 2147483646 w 2409"/>
              <a:gd name="T23" fmla="*/ 2147483646 h 4865"/>
              <a:gd name="T24" fmla="*/ 2147483646 w 2409"/>
              <a:gd name="T25" fmla="*/ 2147483646 h 4865"/>
              <a:gd name="T26" fmla="*/ 2147483646 w 2409"/>
              <a:gd name="T27" fmla="*/ 2147483646 h 4865"/>
              <a:gd name="T28" fmla="*/ 2147483646 w 2409"/>
              <a:gd name="T29" fmla="*/ 2147483646 h 4865"/>
              <a:gd name="T30" fmla="*/ 2147483646 w 2409"/>
              <a:gd name="T31" fmla="*/ 2147483646 h 4865"/>
              <a:gd name="T32" fmla="*/ 2147483646 w 2409"/>
              <a:gd name="T33" fmla="*/ 2147483646 h 4865"/>
              <a:gd name="T34" fmla="*/ 2147483646 w 2409"/>
              <a:gd name="T35" fmla="*/ 2147483646 h 4865"/>
              <a:gd name="T36" fmla="*/ 2147483646 w 2409"/>
              <a:gd name="T37" fmla="*/ 2147483646 h 4865"/>
              <a:gd name="T38" fmla="*/ 2147483646 w 2409"/>
              <a:gd name="T39" fmla="*/ 2147483646 h 4865"/>
              <a:gd name="T40" fmla="*/ 2147483646 w 2409"/>
              <a:gd name="T41" fmla="*/ 2147483646 h 4865"/>
              <a:gd name="T42" fmla="*/ 2147483646 w 2409"/>
              <a:gd name="T43" fmla="*/ 2147483646 h 4865"/>
              <a:gd name="T44" fmla="*/ 2147483646 w 2409"/>
              <a:gd name="T45" fmla="*/ 2147483646 h 4865"/>
              <a:gd name="T46" fmla="*/ 2147483646 w 2409"/>
              <a:gd name="T47" fmla="*/ 2147483646 h 4865"/>
              <a:gd name="T48" fmla="*/ 2147483646 w 2409"/>
              <a:gd name="T49" fmla="*/ 2147483646 h 4865"/>
              <a:gd name="T50" fmla="*/ 2147483646 w 2409"/>
              <a:gd name="T51" fmla="*/ 2147483646 h 4865"/>
              <a:gd name="T52" fmla="*/ 2147483646 w 2409"/>
              <a:gd name="T53" fmla="*/ 2147483646 h 4865"/>
              <a:gd name="T54" fmla="*/ 2147483646 w 2409"/>
              <a:gd name="T55" fmla="*/ 2147483646 h 4865"/>
              <a:gd name="T56" fmla="*/ 2147483646 w 2409"/>
              <a:gd name="T57" fmla="*/ 2147483646 h 4865"/>
              <a:gd name="T58" fmla="*/ 2147483646 w 2409"/>
              <a:gd name="T59" fmla="*/ 2147483646 h 4865"/>
              <a:gd name="T60" fmla="*/ 2147483646 w 2409"/>
              <a:gd name="T61" fmla="*/ 2147483646 h 4865"/>
              <a:gd name="T62" fmla="*/ 2147483646 w 2409"/>
              <a:gd name="T63" fmla="*/ 2147483646 h 4865"/>
              <a:gd name="T64" fmla="*/ 2147483646 w 2409"/>
              <a:gd name="T65" fmla="*/ 2147483646 h 4865"/>
              <a:gd name="T66" fmla="*/ 2147483646 w 2409"/>
              <a:gd name="T67" fmla="*/ 2147483646 h 4865"/>
              <a:gd name="T68" fmla="*/ 2147483646 w 2409"/>
              <a:gd name="T69" fmla="*/ 2147483646 h 4865"/>
              <a:gd name="T70" fmla="*/ 2147483646 w 2409"/>
              <a:gd name="T71" fmla="*/ 2147483646 h 4865"/>
              <a:gd name="T72" fmla="*/ 2147483646 w 2409"/>
              <a:gd name="T73" fmla="*/ 2147483646 h 4865"/>
              <a:gd name="T74" fmla="*/ 2147483646 w 2409"/>
              <a:gd name="T75" fmla="*/ 2147483646 h 4865"/>
              <a:gd name="T76" fmla="*/ 2147483646 w 2409"/>
              <a:gd name="T77" fmla="*/ 2147483646 h 4865"/>
              <a:gd name="T78" fmla="*/ 2147483646 w 2409"/>
              <a:gd name="T79" fmla="*/ 2147483646 h 4865"/>
              <a:gd name="T80" fmla="*/ 2147483646 w 2409"/>
              <a:gd name="T81" fmla="*/ 2147483646 h 4865"/>
              <a:gd name="T82" fmla="*/ 2147483646 w 2409"/>
              <a:gd name="T83" fmla="*/ 2147483646 h 4865"/>
              <a:gd name="T84" fmla="*/ 2147483646 w 2409"/>
              <a:gd name="T85" fmla="*/ 2147483646 h 4865"/>
              <a:gd name="T86" fmla="*/ 2147483646 w 2409"/>
              <a:gd name="T87" fmla="*/ 2147483646 h 4865"/>
              <a:gd name="T88" fmla="*/ 2147483646 w 2409"/>
              <a:gd name="T89" fmla="*/ 2147483646 h 4865"/>
              <a:gd name="T90" fmla="*/ 2147483646 w 2409"/>
              <a:gd name="T91" fmla="*/ 2147483646 h 4865"/>
              <a:gd name="T92" fmla="*/ 2147483646 w 2409"/>
              <a:gd name="T93" fmla="*/ 2147483646 h 4865"/>
              <a:gd name="T94" fmla="*/ 2147483646 w 2409"/>
              <a:gd name="T95" fmla="*/ 2147483646 h 4865"/>
              <a:gd name="T96" fmla="*/ 2147483646 w 2409"/>
              <a:gd name="T97" fmla="*/ 2147483646 h 4865"/>
              <a:gd name="T98" fmla="*/ 2147483646 w 2409"/>
              <a:gd name="T99" fmla="*/ 2147483646 h 4865"/>
              <a:gd name="T100" fmla="*/ 2147483646 w 2409"/>
              <a:gd name="T101" fmla="*/ 2147483646 h 4865"/>
              <a:gd name="T102" fmla="*/ 2147483646 w 2409"/>
              <a:gd name="T103" fmla="*/ 2147483646 h 4865"/>
              <a:gd name="T104" fmla="*/ 2147483646 w 2409"/>
              <a:gd name="T105" fmla="*/ 2147483646 h 4865"/>
              <a:gd name="T106" fmla="*/ 2147483646 w 2409"/>
              <a:gd name="T107" fmla="*/ 2147483646 h 4865"/>
              <a:gd name="T108" fmla="*/ 2147483646 w 2409"/>
              <a:gd name="T109" fmla="*/ 2147483646 h 4865"/>
              <a:gd name="T110" fmla="*/ 2147483646 w 2409"/>
              <a:gd name="T111" fmla="*/ 2147483646 h 4865"/>
              <a:gd name="T112" fmla="*/ 2147483646 w 2409"/>
              <a:gd name="T113" fmla="*/ 2147483646 h 4865"/>
              <a:gd name="T114" fmla="*/ 2147483646 w 2409"/>
              <a:gd name="T115" fmla="*/ 2147483646 h 4865"/>
              <a:gd name="T116" fmla="*/ 2147483646 w 2409"/>
              <a:gd name="T117" fmla="*/ 2147483646 h 4865"/>
              <a:gd name="T118" fmla="*/ 2147483646 w 2409"/>
              <a:gd name="T119" fmla="*/ 2147483646 h 4865"/>
              <a:gd name="T120" fmla="*/ 2147483646 w 2409"/>
              <a:gd name="T121" fmla="*/ 2147483646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98"/>
            </a:schemeClr>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dirty="0"/>
          </a:p>
        </p:txBody>
      </p:sp>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EE45B665-21FB-4915-2398-E86C898CBEF8}"/>
              </a:ext>
            </a:extLst>
          </p:cNvPr>
          <p:cNvSpPr>
            <a:spLocks noGrp="1"/>
          </p:cNvSpPr>
          <p:nvPr>
            <p:ph type="dt" sz="half" idx="14"/>
          </p:nvPr>
        </p:nvSpPr>
        <p:spPr/>
        <p:txBody>
          <a:bodyPr/>
          <a:lstStyle>
            <a:lvl1pPr>
              <a:defRPr/>
            </a:lvl1pPr>
          </a:lstStyle>
          <a:p>
            <a:pPr>
              <a:defRPr/>
            </a:pPr>
            <a:fld id="{D98AF79F-D212-9146-89B9-548D78999FF7}" type="datetime4">
              <a:rPr lang="en-US" altLang="en-US"/>
              <a:pPr>
                <a:defRPr/>
              </a:pPr>
              <a:t>August 24, 2022</a:t>
            </a:fld>
            <a:endParaRPr lang="en-US" altLang="en-US" dirty="0"/>
          </a:p>
        </p:txBody>
      </p:sp>
      <p:sp>
        <p:nvSpPr>
          <p:cNvPr id="4" name="Footer Placeholder 4">
            <a:extLst>
              <a:ext uri="{FF2B5EF4-FFF2-40B4-BE49-F238E27FC236}">
                <a16:creationId xmlns:a16="http://schemas.microsoft.com/office/drawing/2014/main" id="{FA15546D-A093-C799-8547-6789CCBBEFF0}"/>
              </a:ext>
            </a:extLst>
          </p:cNvPr>
          <p:cNvSpPr>
            <a:spLocks noGrp="1"/>
          </p:cNvSpPr>
          <p:nvPr>
            <p:ph type="ftr" sz="quarter" idx="15"/>
          </p:nvPr>
        </p:nvSpPr>
        <p:spPr/>
        <p:txBody>
          <a:bodyPr/>
          <a:lstStyle>
            <a:lvl1pPr>
              <a:defRPr/>
            </a:lvl1pPr>
          </a:lstStyle>
          <a:p>
            <a:pPr>
              <a:defRPr/>
            </a:pPr>
            <a:r>
              <a:rPr lang="en-US" altLang="en-US" dirty="0"/>
              <a:t>Copyright © 2014, 2010, 2006 by Saunders, an imprint of Elsevier Inc.</a:t>
            </a:r>
          </a:p>
        </p:txBody>
      </p:sp>
      <p:sp>
        <p:nvSpPr>
          <p:cNvPr id="5" name="Slide Number Placeholder 5">
            <a:extLst>
              <a:ext uri="{FF2B5EF4-FFF2-40B4-BE49-F238E27FC236}">
                <a16:creationId xmlns:a16="http://schemas.microsoft.com/office/drawing/2014/main" id="{E3C5FCC1-1E90-4A98-D1C7-2CEA0A399A4C}"/>
              </a:ext>
            </a:extLst>
          </p:cNvPr>
          <p:cNvSpPr>
            <a:spLocks noGrp="1"/>
          </p:cNvSpPr>
          <p:nvPr>
            <p:ph type="sldNum" sz="quarter" idx="16"/>
          </p:nvPr>
        </p:nvSpPr>
        <p:spPr/>
        <p:txBody>
          <a:bodyPr/>
          <a:lstStyle>
            <a:lvl1pPr>
              <a:defRPr/>
            </a:lvl1pPr>
          </a:lstStyle>
          <a:p>
            <a:r>
              <a:rPr lang="en-GB" altLang="en-US" dirty="0"/>
              <a:t> </a:t>
            </a:r>
            <a:fld id="{05A3505E-606F-9241-ABAE-993412CE8717}" type="slidenum">
              <a:rPr lang="en-GB" altLang="en-US"/>
              <a:pPr/>
              <a:t>‹#›</a:t>
            </a:fld>
            <a:endParaRPr lang="en-GB" altLang="en-US" dirty="0"/>
          </a:p>
        </p:txBody>
      </p:sp>
    </p:spTree>
    <p:extLst>
      <p:ext uri="{BB962C8B-B14F-4D97-AF65-F5344CB8AC3E}">
        <p14:creationId xmlns:p14="http://schemas.microsoft.com/office/powerpoint/2010/main" val="260211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276225" y="228601"/>
            <a:ext cx="8591550" cy="1066800"/>
          </a:xfrm>
          <a:prstGeom prst="rect">
            <a:avLst/>
          </a:prstGeom>
        </p:spPr>
        <p:txBody>
          <a:bodyPr rtlCol="0">
            <a:normAutofit/>
          </a:bodyPr>
          <a:lstStyle/>
          <a:p>
            <a:r>
              <a:rPr lang="en-US"/>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1"/>
          <p:cNvSpPr>
            <a:spLocks noGrp="1"/>
          </p:cNvSpPr>
          <p:nvPr>
            <p:ph sz="quarter" idx="14"/>
          </p:nvPr>
        </p:nvSpPr>
        <p:spPr>
          <a:xfrm>
            <a:off x="4615815" y="1810512"/>
            <a:ext cx="4251960" cy="4425696"/>
          </a:xfrm>
        </p:spPr>
        <p:txBody>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3"/>
          <p:cNvSpPr>
            <a:spLocks noGrp="1"/>
          </p:cNvSpPr>
          <p:nvPr>
            <p:ph type="body" sz="half" idx="2"/>
          </p:nvPr>
        </p:nvSpPr>
        <p:spPr>
          <a:xfrm>
            <a:off x="276225" y="1298448"/>
            <a:ext cx="4248150" cy="509587"/>
          </a:xfrm>
        </p:spPr>
        <p:txBody>
          <a:bodyPr anchor="ct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Date Placeholder 3">
            <a:extLst>
              <a:ext uri="{FF2B5EF4-FFF2-40B4-BE49-F238E27FC236}">
                <a16:creationId xmlns:a16="http://schemas.microsoft.com/office/drawing/2014/main" id="{26B4111C-F218-E22B-3555-D782B539EE4C}"/>
              </a:ext>
            </a:extLst>
          </p:cNvPr>
          <p:cNvSpPr>
            <a:spLocks noGrp="1"/>
          </p:cNvSpPr>
          <p:nvPr>
            <p:ph type="dt" sz="half" idx="16"/>
          </p:nvPr>
        </p:nvSpPr>
        <p:spPr/>
        <p:txBody>
          <a:bodyPr/>
          <a:lstStyle>
            <a:lvl1pPr>
              <a:defRPr/>
            </a:lvl1pPr>
          </a:lstStyle>
          <a:p>
            <a:pPr>
              <a:defRPr/>
            </a:pPr>
            <a:fld id="{DC477E48-1E9B-7347-8DEB-D85FBDCA3E71}" type="datetime4">
              <a:rPr lang="en-US" altLang="en-US"/>
              <a:pPr>
                <a:defRPr/>
              </a:pPr>
              <a:t>August 24, 2022</a:t>
            </a:fld>
            <a:endParaRPr lang="en-US" altLang="en-US" dirty="0"/>
          </a:p>
        </p:txBody>
      </p:sp>
      <p:sp>
        <p:nvSpPr>
          <p:cNvPr id="3" name="Footer Placeholder 4">
            <a:extLst>
              <a:ext uri="{FF2B5EF4-FFF2-40B4-BE49-F238E27FC236}">
                <a16:creationId xmlns:a16="http://schemas.microsoft.com/office/drawing/2014/main" id="{967901F4-6D4C-A435-9636-6B9D2A462CDF}"/>
              </a:ext>
            </a:extLst>
          </p:cNvPr>
          <p:cNvSpPr>
            <a:spLocks noGrp="1"/>
          </p:cNvSpPr>
          <p:nvPr>
            <p:ph type="ftr" sz="quarter" idx="17"/>
          </p:nvPr>
        </p:nvSpPr>
        <p:spPr/>
        <p:txBody>
          <a:bodyPr/>
          <a:lstStyle>
            <a:lvl1pPr>
              <a:defRPr/>
            </a:lvl1pPr>
          </a:lstStyle>
          <a:p>
            <a:pPr>
              <a:defRPr/>
            </a:pPr>
            <a:r>
              <a:rPr lang="en-US" altLang="en-US" dirty="0"/>
              <a:t>Copyright © 2014, 2010, 2006 by Saunders, an imprint of Elsevier Inc.</a:t>
            </a:r>
          </a:p>
        </p:txBody>
      </p:sp>
      <p:sp>
        <p:nvSpPr>
          <p:cNvPr id="4" name="Slide Number Placeholder 5">
            <a:extLst>
              <a:ext uri="{FF2B5EF4-FFF2-40B4-BE49-F238E27FC236}">
                <a16:creationId xmlns:a16="http://schemas.microsoft.com/office/drawing/2014/main" id="{74BA41A2-6DB2-E5FC-AACB-9FABBB326362}"/>
              </a:ext>
            </a:extLst>
          </p:cNvPr>
          <p:cNvSpPr>
            <a:spLocks noGrp="1"/>
          </p:cNvSpPr>
          <p:nvPr>
            <p:ph type="sldNum" sz="quarter" idx="18"/>
          </p:nvPr>
        </p:nvSpPr>
        <p:spPr/>
        <p:txBody>
          <a:bodyPr/>
          <a:lstStyle>
            <a:lvl1pPr>
              <a:defRPr/>
            </a:lvl1pPr>
          </a:lstStyle>
          <a:p>
            <a:r>
              <a:rPr lang="en-GB" altLang="en-US" dirty="0"/>
              <a:t> </a:t>
            </a:r>
            <a:fld id="{FF86D98D-3E1A-F344-99BC-73758BE54664}" type="slidenum">
              <a:rPr lang="en-GB" altLang="en-US"/>
              <a:pPr/>
              <a:t>‹#›</a:t>
            </a:fld>
            <a:endParaRPr lang="en-GB" altLang="en-US" dirty="0"/>
          </a:p>
        </p:txBody>
      </p:sp>
    </p:spTree>
    <p:extLst>
      <p:ext uri="{BB962C8B-B14F-4D97-AF65-F5344CB8AC3E}">
        <p14:creationId xmlns:p14="http://schemas.microsoft.com/office/powerpoint/2010/main" val="399175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E7BF660-3118-4795-86E3-5DBDDAE038E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C00CB16-8B6D-4017-B158-103F502DB95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7190C73C-E2FB-438E-BE91-1E35B5DBAB26}"/>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dirty="0"/>
              <a:t> </a:t>
            </a:r>
            <a:fld id="{5A6283D3-3980-4546-8D28-63F0C1253679}" type="slidenum">
              <a:rPr lang="en-GB" altLang="en-US"/>
              <a:pPr/>
              <a:t>‹#›</a:t>
            </a:fld>
            <a:endParaRPr lang="en-GB" altLang="en-US" dirty="0"/>
          </a:p>
        </p:txBody>
      </p:sp>
      <p:sp>
        <p:nvSpPr>
          <p:cNvPr id="13" name="Footer Placeholder 8">
            <a:extLst>
              <a:ext uri="{FF2B5EF4-FFF2-40B4-BE49-F238E27FC236}">
                <a16:creationId xmlns:a16="http://schemas.microsoft.com/office/drawing/2014/main" id="{6EF131F1-CE07-4A08-B91D-FFF76139DEF8}"/>
              </a:ext>
            </a:extLst>
          </p:cNvPr>
          <p:cNvSpPr>
            <a:spLocks noGrp="1"/>
          </p:cNvSpPr>
          <p:nvPr>
            <p:ph type="ftr" sz="quarter" idx="3"/>
          </p:nvPr>
        </p:nvSpPr>
        <p:spPr>
          <a:xfrm>
            <a:off x="1630363" y="6461125"/>
            <a:ext cx="5859462"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dirty="0">
                <a:ea typeface="ＭＳ Ｐゴシック" panose="020B0600070205080204" pitchFamily="34" charset="-128"/>
                <a:cs typeface="Arial" panose="020B0604020202020204" pitchFamily="34" charset="0"/>
              </a:defRPr>
            </a:lvl1pPr>
          </a:lstStyle>
          <a:p>
            <a:pPr>
              <a:defRPr/>
            </a:pPr>
            <a:endParaRPr lang="en-US" altLang="en-US" dirty="0"/>
          </a:p>
        </p:txBody>
      </p:sp>
      <p:pic>
        <p:nvPicPr>
          <p:cNvPr id="6" name="Picture 5">
            <a:extLst>
              <a:ext uri="{FF2B5EF4-FFF2-40B4-BE49-F238E27FC236}">
                <a16:creationId xmlns:a16="http://schemas.microsoft.com/office/drawing/2014/main" id="{CC2B9488-5ABD-46A7-8C52-206853732CD1}"/>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738437" y="6557236"/>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Lst>
  <p:hf sldNum="0" hdr="0" ftr="0" dt="0"/>
  <p:txStyles>
    <p:titleStyle>
      <a:lvl1pPr algn="ctr" rtl="0" eaLnBrk="0" fontAlgn="base" hangingPunct="0">
        <a:spcBef>
          <a:spcPct val="0"/>
        </a:spcBef>
        <a:spcAft>
          <a:spcPct val="0"/>
        </a:spcAft>
        <a:defRPr sz="3600" kern="1200">
          <a:solidFill>
            <a:schemeClr val="tx1"/>
          </a:solidFill>
          <a:latin typeface="Arial" pitchFamily="34" charset="0"/>
          <a:ea typeface="MS PGothic" panose="020B0600070205080204" pitchFamily="34" charset="-128"/>
          <a:cs typeface="Arial" pitchFamily="34" charset="0"/>
        </a:defRPr>
      </a:lvl1pPr>
      <a:lvl2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a:pPr/>
              <a:t>8/24/22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dirty="0"/>
              <a:t> </a:t>
            </a:r>
            <a:fld id="{5A6283D3-3980-4546-8D28-63F0C1253679}" type="slidenum">
              <a:rPr lang="en-GB" altLang="en-US" smtClean="0"/>
              <a:pPr/>
              <a:t>‹#›</a:t>
            </a:fld>
            <a:endParaRPr lang="en-GB" alt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731000A-73AF-43D9-6447-D7FCF5D5CA5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38437" y="6557236"/>
            <a:ext cx="3667125" cy="219075"/>
          </a:xfrm>
          <a:prstGeom prst="rect">
            <a:avLst/>
          </a:prstGeom>
        </p:spPr>
      </p:pic>
    </p:spTree>
    <p:extLst>
      <p:ext uri="{BB962C8B-B14F-4D97-AF65-F5344CB8AC3E}">
        <p14:creationId xmlns:p14="http://schemas.microsoft.com/office/powerpoint/2010/main" val="284585839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1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2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2.xml"/><Relationship Id="rId1" Type="http://schemas.openxmlformats.org/officeDocument/2006/relationships/slideLayout" Target="../slideLayouts/slideLayout1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3.xml"/><Relationship Id="rId1" Type="http://schemas.openxmlformats.org/officeDocument/2006/relationships/slideLayout" Target="../slideLayouts/slideLayout2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9.xml"/><Relationship Id="rId1" Type="http://schemas.openxmlformats.org/officeDocument/2006/relationships/slideLayout" Target="../slideLayouts/slideLayout1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31.xml"/><Relationship Id="rId1" Type="http://schemas.openxmlformats.org/officeDocument/2006/relationships/slideLayout" Target="../slideLayouts/slideLayout2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32.xml"/><Relationship Id="rId1" Type="http://schemas.openxmlformats.org/officeDocument/2006/relationships/slideLayout" Target="../slideLayouts/slideLayout1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33.xml"/><Relationship Id="rId1" Type="http://schemas.openxmlformats.org/officeDocument/2006/relationships/slideLayout" Target="../slideLayouts/slideLayout1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9.xml"/><Relationship Id="rId1" Type="http://schemas.openxmlformats.org/officeDocument/2006/relationships/slideLayout" Target="../slideLayouts/slideLayout21.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42.xml.rels><?xml version="1.0" encoding="UTF-8" standalone="yes"?>
<Relationships xmlns="http://schemas.openxmlformats.org/package/2006/relationships"><Relationship Id="rId3" Type="http://schemas.openxmlformats.org/officeDocument/2006/relationships/hyperlink" Target="https://afsp.org/" TargetMode="External"/><Relationship Id="rId2" Type="http://schemas.openxmlformats.org/officeDocument/2006/relationships/notesSlide" Target="../notesSlides/notesSlide40.xml"/><Relationship Id="rId1" Type="http://schemas.openxmlformats.org/officeDocument/2006/relationships/slideLayout" Target="../slideLayouts/slideLayout21.xml"/><Relationship Id="rId5" Type="http://schemas.openxmlformats.org/officeDocument/2006/relationships/hyperlink" Target="https://didihirsch.org/services/suicide-prevention/therapy-support/" TargetMode="External"/><Relationship Id="rId4" Type="http://schemas.openxmlformats.org/officeDocument/2006/relationships/hyperlink" Target="https://save.org/what-we-do/grief-support/"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43.xml"/><Relationship Id="rId1" Type="http://schemas.openxmlformats.org/officeDocument/2006/relationships/slideLayout" Target="../slideLayouts/slideLayout1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44.xml"/><Relationship Id="rId1" Type="http://schemas.openxmlformats.org/officeDocument/2006/relationships/slideLayout" Target="../slideLayouts/slideLayout11.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0" name="Rectangle 3079">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2" name="Rectangle 3081">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4" name="Rectangle 2">
            <a:extLst>
              <a:ext uri="{FF2B5EF4-FFF2-40B4-BE49-F238E27FC236}">
                <a16:creationId xmlns:a16="http://schemas.microsoft.com/office/drawing/2014/main" id="{9BBB44D0-519C-4AAB-8A23-C3470389B546}"/>
              </a:ext>
            </a:extLst>
          </p:cNvPr>
          <p:cNvSpPr>
            <a:spLocks noGrp="1"/>
          </p:cNvSpPr>
          <p:nvPr>
            <p:ph type="ctrTitle"/>
          </p:nvPr>
        </p:nvSpPr>
        <p:spPr>
          <a:xfrm>
            <a:off x="475875" y="640080"/>
            <a:ext cx="3014572" cy="3339348"/>
          </a:xfrm>
        </p:spPr>
        <p:txBody>
          <a:bodyPr anchor="b">
            <a:normAutofit/>
          </a:bodyPr>
          <a:lstStyle/>
          <a:p>
            <a:r>
              <a:rPr lang="en-US" altLang="en-US" sz="4000" dirty="0">
                <a:solidFill>
                  <a:srgbClr val="FFFFFF"/>
                </a:solidFill>
              </a:rPr>
              <a:t>Suicide and Nonsuicidal Self-Injury</a:t>
            </a:r>
            <a:br>
              <a:rPr lang="en-US" altLang="en-US" sz="4000" dirty="0">
                <a:solidFill>
                  <a:srgbClr val="FFFFFF"/>
                </a:solidFill>
              </a:rPr>
            </a:br>
            <a:endParaRPr lang="en-US" altLang="en-US" sz="3800" dirty="0">
              <a:solidFill>
                <a:srgbClr val="FFFFFF"/>
              </a:solidFill>
            </a:endParaRPr>
          </a:p>
        </p:txBody>
      </p:sp>
      <p:sp>
        <p:nvSpPr>
          <p:cNvPr id="3075" name="Rectangle 3">
            <a:extLst>
              <a:ext uri="{FF2B5EF4-FFF2-40B4-BE49-F238E27FC236}">
                <a16:creationId xmlns:a16="http://schemas.microsoft.com/office/drawing/2014/main" id="{509D97A0-9C84-4B2C-941C-C063656931A7}"/>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rPr>
              <a:t>Chapter 25</a:t>
            </a:r>
          </a:p>
        </p:txBody>
      </p:sp>
      <p:cxnSp>
        <p:nvCxnSpPr>
          <p:cNvPr id="3084" name="Straight Connector 3083">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086" name="Rectangle 3085">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75" name="Rectangle 19474">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77" name="Rectangle 19476">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59" name="Rectangle 2">
            <a:extLst>
              <a:ext uri="{FF2B5EF4-FFF2-40B4-BE49-F238E27FC236}">
                <a16:creationId xmlns:a16="http://schemas.microsoft.com/office/drawing/2014/main" id="{A76A8087-0A0D-4AF3-A8CF-CE5F2F9CE4FF}"/>
              </a:ext>
            </a:extLst>
          </p:cNvPr>
          <p:cNvSpPr>
            <a:spLocks noGrp="1"/>
          </p:cNvSpPr>
          <p:nvPr>
            <p:ph type="title"/>
          </p:nvPr>
        </p:nvSpPr>
        <p:spPr>
          <a:xfrm>
            <a:off x="768096" y="4971088"/>
            <a:ext cx="7290054" cy="1499616"/>
          </a:xfrm>
        </p:spPr>
        <p:txBody>
          <a:bodyPr>
            <a:normAutofit/>
          </a:bodyPr>
          <a:lstStyle/>
          <a:p>
            <a:br>
              <a:rPr lang="en-US" altLang="en-US" dirty="0">
                <a:solidFill>
                  <a:srgbClr val="FFFFFF"/>
                </a:solidFill>
              </a:rPr>
            </a:br>
            <a:r>
              <a:rPr lang="en-US" altLang="en-US" dirty="0">
                <a:solidFill>
                  <a:srgbClr val="FFFFFF"/>
                </a:solidFill>
              </a:rPr>
              <a:t>Biological Factors</a:t>
            </a:r>
          </a:p>
        </p:txBody>
      </p:sp>
      <p:cxnSp>
        <p:nvCxnSpPr>
          <p:cNvPr id="19479" name="Straight Connector 19478">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19470" name="Rectangle 3">
            <a:extLst>
              <a:ext uri="{FF2B5EF4-FFF2-40B4-BE49-F238E27FC236}">
                <a16:creationId xmlns:a16="http://schemas.microsoft.com/office/drawing/2014/main" id="{9ABA40F9-F27F-BF8F-0A8A-1D6433680391}"/>
              </a:ext>
            </a:extLst>
          </p:cNvPr>
          <p:cNvGraphicFramePr>
            <a:graphicFrameLocks noGrp="1"/>
          </p:cNvGraphicFramePr>
          <p:nvPr>
            <p:ph idx="1"/>
            <p:extLst>
              <p:ext uri="{D42A27DB-BD31-4B8C-83A1-F6EECF244321}">
                <p14:modId xmlns:p14="http://schemas.microsoft.com/office/powerpoint/2010/main" val="1123393501"/>
              </p:ext>
            </p:extLst>
          </p:nvPr>
        </p:nvGraphicFramePr>
        <p:xfrm>
          <a:off x="482203" y="642938"/>
          <a:ext cx="8172450" cy="3355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22FDDF16-5380-4344-AA34-B6BAFB421425}"/>
              </a:ext>
            </a:extLst>
          </p:cNvPr>
          <p:cNvSpPr>
            <a:spLocks noGrp="1"/>
          </p:cNvSpPr>
          <p:nvPr>
            <p:ph type="title"/>
          </p:nvPr>
        </p:nvSpPr>
        <p:spPr/>
        <p:txBody>
          <a:bodyPr/>
          <a:lstStyle/>
          <a:p>
            <a:r>
              <a:rPr lang="en-US" altLang="en-US" dirty="0"/>
              <a:t>Cognitive Factors</a:t>
            </a:r>
          </a:p>
        </p:txBody>
      </p:sp>
      <p:graphicFrame>
        <p:nvGraphicFramePr>
          <p:cNvPr id="21509" name="Rectangle 3">
            <a:extLst>
              <a:ext uri="{FF2B5EF4-FFF2-40B4-BE49-F238E27FC236}">
                <a16:creationId xmlns:a16="http://schemas.microsoft.com/office/drawing/2014/main" id="{7E125F9E-5FB8-5D61-A16C-1A69B2DA8A22}"/>
              </a:ext>
            </a:extLst>
          </p:cNvPr>
          <p:cNvGraphicFramePr>
            <a:graphicFrameLocks noGrp="1"/>
          </p:cNvGraphicFramePr>
          <p:nvPr>
            <p:ph idx="1"/>
            <p:extLst>
              <p:ext uri="{D42A27DB-BD31-4B8C-83A1-F6EECF244321}">
                <p14:modId xmlns:p14="http://schemas.microsoft.com/office/powerpoint/2010/main" val="3885255818"/>
              </p:ext>
            </p:extLst>
          </p:nvPr>
        </p:nvGraphicFramePr>
        <p:xfrm>
          <a:off x="465138" y="1641475"/>
          <a:ext cx="8229600" cy="469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5F28325B-A887-2839-A519-BC1B287119B1}"/>
              </a:ext>
            </a:extLst>
          </p:cNvPr>
          <p:cNvSpPr>
            <a:spLocks noGrp="1"/>
          </p:cNvSpPr>
          <p:nvPr>
            <p:ph type="title"/>
          </p:nvPr>
        </p:nvSpPr>
        <p:spPr>
          <a:xfrm>
            <a:off x="768096" y="585216"/>
            <a:ext cx="7290054" cy="1499616"/>
          </a:xfrm>
        </p:spPr>
        <p:txBody>
          <a:bodyPr>
            <a:normAutofit/>
          </a:bodyPr>
          <a:lstStyle/>
          <a:p>
            <a:pPr eaLnBrk="1" hangingPunct="1"/>
            <a:r>
              <a:rPr lang="en-US" altLang="en-US" dirty="0">
                <a:cs typeface="Tunga" panose="020B0502040204020203" pitchFamily="34" charset="0"/>
              </a:rPr>
              <a:t>Risk Factors</a:t>
            </a:r>
          </a:p>
        </p:txBody>
      </p:sp>
      <p:sp>
        <p:nvSpPr>
          <p:cNvPr id="49155" name="Rectangle 9">
            <a:extLst>
              <a:ext uri="{FF2B5EF4-FFF2-40B4-BE49-F238E27FC236}">
                <a16:creationId xmlns:a16="http://schemas.microsoft.com/office/drawing/2014/main" id="{4BD47C71-408F-A7FF-6CF4-899975625CE9}"/>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A767CEEF-2FF8-BF44-BF2E-BA63FEC0C801}" type="slidenum">
              <a:rPr lang="en-GB" altLang="en-US"/>
              <a:pPr>
                <a:spcAft>
                  <a:spcPts val="600"/>
                </a:spcAft>
              </a:pPr>
              <a:t>12</a:t>
            </a:fld>
            <a:endParaRPr lang="en-GB" altLang="en-US" dirty="0"/>
          </a:p>
        </p:txBody>
      </p:sp>
      <p:graphicFrame>
        <p:nvGraphicFramePr>
          <p:cNvPr id="49157" name="Content Placeholder 2">
            <a:extLst>
              <a:ext uri="{FF2B5EF4-FFF2-40B4-BE49-F238E27FC236}">
                <a16:creationId xmlns:a16="http://schemas.microsoft.com/office/drawing/2014/main" id="{2C85019E-6168-BB2C-E273-4733D2880A51}"/>
              </a:ext>
            </a:extLst>
          </p:cNvPr>
          <p:cNvGraphicFramePr>
            <a:graphicFrameLocks noGrp="1"/>
          </p:cNvGraphicFramePr>
          <p:nvPr>
            <p:ph sz="quarter" idx="13"/>
            <p:extLst>
              <p:ext uri="{D42A27DB-BD31-4B8C-83A1-F6EECF244321}">
                <p14:modId xmlns:p14="http://schemas.microsoft.com/office/powerpoint/2010/main" val="3013618984"/>
              </p:ext>
            </p:extLst>
          </p:nvPr>
        </p:nvGraphicFramePr>
        <p:xfrm>
          <a:off x="768096" y="1734208"/>
          <a:ext cx="7290054" cy="4574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a:extLst>
              <a:ext uri="{FF2B5EF4-FFF2-40B4-BE49-F238E27FC236}">
                <a16:creationId xmlns:a16="http://schemas.microsoft.com/office/drawing/2014/main" id="{FACCBF18-D172-4CAA-84BF-DCE0AA1EDE85}"/>
              </a:ext>
            </a:extLst>
          </p:cNvPr>
          <p:cNvSpPr>
            <a:spLocks noGrp="1"/>
          </p:cNvSpPr>
          <p:nvPr>
            <p:ph type="title"/>
          </p:nvPr>
        </p:nvSpPr>
        <p:spPr/>
        <p:txBody>
          <a:bodyPr/>
          <a:lstStyle/>
          <a:p>
            <a:r>
              <a:rPr lang="en-US" altLang="en-US" dirty="0"/>
              <a:t>Social Risk Factors</a:t>
            </a:r>
            <a:br>
              <a:rPr lang="en-US" altLang="en-US" dirty="0"/>
            </a:br>
            <a:r>
              <a:rPr lang="en-US" altLang="en-US" dirty="0"/>
              <a:t>(Descending Order)</a:t>
            </a:r>
          </a:p>
        </p:txBody>
      </p:sp>
      <p:graphicFrame>
        <p:nvGraphicFramePr>
          <p:cNvPr id="27653" name="Content Placeholder 2">
            <a:extLst>
              <a:ext uri="{FF2B5EF4-FFF2-40B4-BE49-F238E27FC236}">
                <a16:creationId xmlns:a16="http://schemas.microsoft.com/office/drawing/2014/main" id="{CA91D3F3-816D-11CE-9FEA-527D4FB03BEC}"/>
              </a:ext>
            </a:extLst>
          </p:cNvPr>
          <p:cNvGraphicFramePr>
            <a:graphicFrameLocks noGrp="1"/>
          </p:cNvGraphicFramePr>
          <p:nvPr>
            <p:ph idx="1"/>
            <p:extLst>
              <p:ext uri="{D42A27DB-BD31-4B8C-83A1-F6EECF244321}">
                <p14:modId xmlns:p14="http://schemas.microsoft.com/office/powerpoint/2010/main" val="1610343329"/>
              </p:ext>
            </p:extLst>
          </p:nvPr>
        </p:nvGraphicFramePr>
        <p:xfrm>
          <a:off x="504497" y="2084832"/>
          <a:ext cx="8223578" cy="3874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61" name="Rectangle 23560">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55" name="Rectangle 2">
            <a:extLst>
              <a:ext uri="{FF2B5EF4-FFF2-40B4-BE49-F238E27FC236}">
                <a16:creationId xmlns:a16="http://schemas.microsoft.com/office/drawing/2014/main" id="{AE84C1EB-8DDB-47D4-AA6B-4A62C312F01F}"/>
              </a:ext>
            </a:extLst>
          </p:cNvPr>
          <p:cNvSpPr>
            <a:spLocks noGrp="1"/>
          </p:cNvSpPr>
          <p:nvPr>
            <p:ph type="title"/>
          </p:nvPr>
        </p:nvSpPr>
        <p:spPr>
          <a:xfrm>
            <a:off x="482601" y="643467"/>
            <a:ext cx="2561709" cy="5571066"/>
          </a:xfrm>
        </p:spPr>
        <p:txBody>
          <a:bodyPr>
            <a:normAutofit/>
          </a:bodyPr>
          <a:lstStyle/>
          <a:p>
            <a:r>
              <a:rPr lang="en-US" altLang="en-US" sz="3400" dirty="0">
                <a:solidFill>
                  <a:srgbClr val="FFFFFF"/>
                </a:solidFill>
              </a:rPr>
              <a:t>Environmental Factors</a:t>
            </a:r>
          </a:p>
        </p:txBody>
      </p:sp>
      <p:graphicFrame>
        <p:nvGraphicFramePr>
          <p:cNvPr id="23557" name="Rectangle 3">
            <a:extLst>
              <a:ext uri="{FF2B5EF4-FFF2-40B4-BE49-F238E27FC236}">
                <a16:creationId xmlns:a16="http://schemas.microsoft.com/office/drawing/2014/main" id="{3565CD94-34FD-A96F-CC54-3A65BCF3C379}"/>
              </a:ext>
            </a:extLst>
          </p:cNvPr>
          <p:cNvGraphicFramePr>
            <a:graphicFrameLocks noGrp="1"/>
          </p:cNvGraphicFramePr>
          <p:nvPr>
            <p:ph idx="1"/>
            <p:extLst>
              <p:ext uri="{D42A27DB-BD31-4B8C-83A1-F6EECF244321}">
                <p14:modId xmlns:p14="http://schemas.microsoft.com/office/powerpoint/2010/main" val="854628035"/>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01623390-289D-48D3-BE62-C7CC4BB615D2}"/>
              </a:ext>
            </a:extLst>
          </p:cNvPr>
          <p:cNvSpPr>
            <a:spLocks noGrp="1"/>
          </p:cNvSpPr>
          <p:nvPr>
            <p:ph type="title"/>
          </p:nvPr>
        </p:nvSpPr>
        <p:spPr>
          <a:xfrm>
            <a:off x="768096" y="585216"/>
            <a:ext cx="6013704" cy="1499616"/>
          </a:xfrm>
        </p:spPr>
        <p:txBody>
          <a:bodyPr>
            <a:normAutofit/>
          </a:bodyPr>
          <a:lstStyle/>
          <a:p>
            <a:r>
              <a:rPr lang="en-US" altLang="en-US" dirty="0"/>
              <a:t>Cultural Factors</a:t>
            </a:r>
          </a:p>
        </p:txBody>
      </p:sp>
      <p:sp>
        <p:nvSpPr>
          <p:cNvPr id="25602" name="Rectangle 3">
            <a:extLst>
              <a:ext uri="{FF2B5EF4-FFF2-40B4-BE49-F238E27FC236}">
                <a16:creationId xmlns:a16="http://schemas.microsoft.com/office/drawing/2014/main" id="{4E56FA11-6181-4E77-B308-4CB25E4F25E7}"/>
              </a:ext>
            </a:extLst>
          </p:cNvPr>
          <p:cNvSpPr>
            <a:spLocks noGrp="1"/>
          </p:cNvSpPr>
          <p:nvPr>
            <p:ph idx="1"/>
          </p:nvPr>
        </p:nvSpPr>
        <p:spPr>
          <a:xfrm>
            <a:off x="768096" y="1781503"/>
            <a:ext cx="6013703" cy="4527857"/>
          </a:xfrm>
        </p:spPr>
        <p:txBody>
          <a:bodyPr>
            <a:normAutofit/>
          </a:bodyPr>
          <a:lstStyle/>
          <a:p>
            <a:r>
              <a:rPr lang="en-US" altLang="en-US" sz="2400" dirty="0"/>
              <a:t>Sexual Orientation</a:t>
            </a:r>
          </a:p>
          <a:p>
            <a:r>
              <a:rPr lang="en-US" altLang="en-US" sz="2400" dirty="0"/>
              <a:t>Gender Identity</a:t>
            </a:r>
          </a:p>
          <a:p>
            <a:r>
              <a:rPr lang="en-US" altLang="en-US" sz="2400" dirty="0"/>
              <a:t>Bullying Behavior</a:t>
            </a:r>
          </a:p>
          <a:p>
            <a:r>
              <a:rPr lang="en-US" altLang="en-US" sz="2400" dirty="0"/>
              <a:t>Social Media</a:t>
            </a:r>
          </a:p>
          <a:p>
            <a:r>
              <a:rPr lang="en-US" altLang="en-US" sz="2400" dirty="0"/>
              <a:t>Climbing Rates of Suicide in U.S. (1999–2017)</a:t>
            </a:r>
          </a:p>
          <a:p>
            <a:pPr lvl="1"/>
            <a:r>
              <a:rPr lang="en-US" altLang="en-US" sz="2400" dirty="0">
                <a:ea typeface="MS PGothic" panose="020B0600070205080204" pitchFamily="34" charset="-128"/>
              </a:rPr>
              <a:t>Increased for all races/ethnicities except </a:t>
            </a:r>
            <a:r>
              <a:rPr lang="en-US" altLang="en-US" sz="2400" dirty="0">
                <a:ea typeface="Arial" panose="020B0604020202020204" pitchFamily="34" charset="0"/>
              </a:rPr>
              <a:t>non-Hispanic Asian or Pacific Islander groups </a:t>
            </a:r>
          </a:p>
          <a:p>
            <a:pPr lvl="1"/>
            <a:r>
              <a:rPr lang="en-US" altLang="en-US" sz="2400" dirty="0">
                <a:ea typeface="MS PGothic" panose="020B0600070205080204" pitchFamily="34" charset="-128"/>
              </a:rPr>
              <a:t>Non-Hispanic whites, American Indians, Alaska Natives have the highest rates</a:t>
            </a:r>
          </a:p>
          <a:p>
            <a:pPr lvl="1"/>
            <a:r>
              <a:rPr lang="en-US" altLang="en-US" sz="2400" dirty="0">
                <a:ea typeface="MS PGothic" panose="020B0600070205080204" pitchFamily="34" charset="-128"/>
              </a:rPr>
              <a:t>Hispanic and Latinos have the lowest rates</a:t>
            </a:r>
          </a:p>
        </p:txBody>
      </p:sp>
      <p:sp>
        <p:nvSpPr>
          <p:cNvPr id="25608" name="Rectangle 2560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10" name="Rectangle 2560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E7086D-4ECC-FAFE-08A6-941F51267204}"/>
              </a:ext>
            </a:extLst>
          </p:cNvPr>
          <p:cNvSpPr>
            <a:spLocks noGrp="1"/>
          </p:cNvSpPr>
          <p:nvPr>
            <p:ph type="title"/>
          </p:nvPr>
        </p:nvSpPr>
        <p:spPr>
          <a:xfrm>
            <a:off x="768096" y="585216"/>
            <a:ext cx="6013704" cy="1499616"/>
          </a:xfrm>
        </p:spPr>
        <p:txBody>
          <a:bodyPr>
            <a:normAutofit/>
          </a:bodyPr>
          <a:lstStyle/>
          <a:p>
            <a:r>
              <a:rPr lang="en-US" dirty="0"/>
              <a:t>Cultural/Religious Protective Factors</a:t>
            </a:r>
          </a:p>
        </p:txBody>
      </p:sp>
      <p:sp>
        <p:nvSpPr>
          <p:cNvPr id="2" name="Content Placeholder 1">
            <a:extLst>
              <a:ext uri="{FF2B5EF4-FFF2-40B4-BE49-F238E27FC236}">
                <a16:creationId xmlns:a16="http://schemas.microsoft.com/office/drawing/2014/main" id="{EA4626D4-2C8B-D8AC-2704-F8B4B6FE5A39}"/>
              </a:ext>
            </a:extLst>
          </p:cNvPr>
          <p:cNvSpPr>
            <a:spLocks noGrp="1"/>
          </p:cNvSpPr>
          <p:nvPr>
            <p:ph idx="1"/>
          </p:nvPr>
        </p:nvSpPr>
        <p:spPr>
          <a:xfrm>
            <a:off x="768096" y="2084832"/>
            <a:ext cx="6013704" cy="4224528"/>
          </a:xfrm>
        </p:spPr>
        <p:txBody>
          <a:bodyPr>
            <a:normAutofit/>
          </a:bodyPr>
          <a:lstStyle/>
          <a:p>
            <a:pPr>
              <a:defRPr/>
            </a:pPr>
            <a:r>
              <a:rPr lang="en-US" altLang="en-US" sz="2400" dirty="0">
                <a:ea typeface="Arial" panose="020B0604020202020204" pitchFamily="34" charset="0"/>
              </a:rPr>
              <a:t>African Americans </a:t>
            </a:r>
          </a:p>
          <a:p>
            <a:pPr lvl="1">
              <a:defRPr/>
            </a:pPr>
            <a:r>
              <a:rPr lang="en-US" altLang="en-US" sz="2400" dirty="0">
                <a:ea typeface="Arial" panose="020B0604020202020204" pitchFamily="34" charset="0"/>
              </a:rPr>
              <a:t>Religion, role of the extended family</a:t>
            </a:r>
          </a:p>
          <a:p>
            <a:pPr>
              <a:defRPr/>
            </a:pPr>
            <a:r>
              <a:rPr lang="en-US" altLang="en-US" sz="2400" dirty="0">
                <a:ea typeface="Arial" panose="020B0604020202020204" pitchFamily="34" charset="0"/>
              </a:rPr>
              <a:t>Hispanic Americans</a:t>
            </a:r>
          </a:p>
          <a:p>
            <a:pPr lvl="1">
              <a:defRPr/>
            </a:pPr>
            <a:r>
              <a:rPr lang="en-US" altLang="en-US" sz="2400" dirty="0">
                <a:ea typeface="Arial" panose="020B0604020202020204" pitchFamily="34" charset="0"/>
              </a:rPr>
              <a:t>Roman Catholic religion and importance </a:t>
            </a:r>
            <a:br>
              <a:rPr lang="en-US" altLang="en-US" sz="2400" dirty="0">
                <a:ea typeface="Arial" panose="020B0604020202020204" pitchFamily="34" charset="0"/>
              </a:rPr>
            </a:br>
            <a:r>
              <a:rPr lang="en-US" altLang="en-US" sz="2400" dirty="0">
                <a:ea typeface="Arial" panose="020B0604020202020204" pitchFamily="34" charset="0"/>
              </a:rPr>
              <a:t>of extended family</a:t>
            </a:r>
          </a:p>
          <a:p>
            <a:pPr>
              <a:defRPr/>
            </a:pPr>
            <a:r>
              <a:rPr lang="en-US" altLang="en-US" sz="2400" dirty="0">
                <a:ea typeface="Arial" panose="020B0604020202020204" pitchFamily="34" charset="0"/>
              </a:rPr>
              <a:t>Asian Americans</a:t>
            </a:r>
          </a:p>
          <a:p>
            <a:pPr lvl="1">
              <a:defRPr/>
            </a:pPr>
            <a:r>
              <a:rPr lang="en-US" altLang="en-US" sz="2400" dirty="0">
                <a:ea typeface="Arial" panose="020B0604020202020204" pitchFamily="34" charset="0"/>
              </a:rPr>
              <a:t>Adherence to religions that tend to emphasize interdependence between the individual and society</a:t>
            </a:r>
          </a:p>
          <a:p>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684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63" name="Rectangle 53255">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64" name="Rectangle 53257">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49" name="Title 1">
            <a:extLst>
              <a:ext uri="{FF2B5EF4-FFF2-40B4-BE49-F238E27FC236}">
                <a16:creationId xmlns:a16="http://schemas.microsoft.com/office/drawing/2014/main" id="{A8CEAF1D-9100-98C1-BD4B-706D2C5784B9}"/>
              </a:ext>
            </a:extLst>
          </p:cNvPr>
          <p:cNvSpPr>
            <a:spLocks noGrp="1"/>
          </p:cNvSpPr>
          <p:nvPr>
            <p:ph type="title"/>
          </p:nvPr>
        </p:nvSpPr>
        <p:spPr>
          <a:xfrm>
            <a:off x="768096" y="585216"/>
            <a:ext cx="6051821" cy="1499616"/>
          </a:xfrm>
        </p:spPr>
        <p:txBody>
          <a:bodyPr>
            <a:normAutofit/>
          </a:bodyPr>
          <a:lstStyle/>
          <a:p>
            <a:r>
              <a:rPr lang="en-US" altLang="en-US" dirty="0">
                <a:solidFill>
                  <a:srgbClr val="FFFFFF"/>
                </a:solidFill>
                <a:cs typeface="Tunga" panose="020B0502040204020203" pitchFamily="34" charset="0"/>
              </a:rPr>
              <a:t>Protective Factors</a:t>
            </a:r>
          </a:p>
        </p:txBody>
      </p:sp>
      <p:cxnSp>
        <p:nvCxnSpPr>
          <p:cNvPr id="53265" name="Straight Connector 53259">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0F5A17-320B-AF49-B665-91726A222EF3}"/>
              </a:ext>
            </a:extLst>
          </p:cNvPr>
          <p:cNvSpPr>
            <a:spLocks noGrp="1"/>
          </p:cNvSpPr>
          <p:nvPr>
            <p:ph sz="quarter" idx="13"/>
          </p:nvPr>
        </p:nvSpPr>
        <p:spPr>
          <a:xfrm>
            <a:off x="768096" y="2286000"/>
            <a:ext cx="6055614" cy="3862971"/>
          </a:xfrm>
        </p:spPr>
        <p:txBody>
          <a:bodyPr>
            <a:normAutofit/>
          </a:bodyPr>
          <a:lstStyle/>
          <a:p>
            <a:pPr>
              <a:buFont typeface="Arial" charset="0"/>
              <a:buChar char="•"/>
              <a:defRPr/>
            </a:pPr>
            <a:r>
              <a:rPr lang="en-US" sz="2400" dirty="0">
                <a:solidFill>
                  <a:srgbClr val="FFFFFF"/>
                </a:solidFill>
                <a:ea typeface="MS PGothic" panose="020B0600070205080204" pitchFamily="34" charset="-128"/>
              </a:rPr>
              <a:t>Effective clinical care for mental, physical, and substance abuse </a:t>
            </a:r>
          </a:p>
          <a:p>
            <a:pPr>
              <a:buFont typeface="Arial" charset="0"/>
              <a:buChar char="•"/>
              <a:defRPr/>
            </a:pPr>
            <a:r>
              <a:rPr lang="en-US" sz="2400" dirty="0">
                <a:solidFill>
                  <a:srgbClr val="FFFFFF"/>
                </a:solidFill>
                <a:ea typeface="MS PGothic" panose="020B0600070205080204" pitchFamily="34" charset="-128"/>
              </a:rPr>
              <a:t>Family and community support (connectedness)</a:t>
            </a:r>
          </a:p>
          <a:p>
            <a:pPr>
              <a:buFont typeface="Arial" charset="0"/>
              <a:buChar char="•"/>
              <a:defRPr/>
            </a:pPr>
            <a:r>
              <a:rPr lang="en-US" sz="2400" dirty="0">
                <a:solidFill>
                  <a:srgbClr val="FFFFFF"/>
                </a:solidFill>
                <a:ea typeface="MS PGothic" panose="020B0600070205080204" pitchFamily="34" charset="-128"/>
              </a:rPr>
              <a:t>Marriage, having children</a:t>
            </a:r>
          </a:p>
          <a:p>
            <a:pPr>
              <a:buFont typeface="Arial" charset="0"/>
              <a:buChar char="•"/>
              <a:defRPr/>
            </a:pPr>
            <a:r>
              <a:rPr lang="en-US" sz="2400" dirty="0">
                <a:solidFill>
                  <a:srgbClr val="FFFFFF"/>
                </a:solidFill>
                <a:ea typeface="MS PGothic" panose="020B0600070205080204" pitchFamily="34" charset="-128"/>
              </a:rPr>
              <a:t>Problem-solving and conflict resolution skills</a:t>
            </a:r>
          </a:p>
          <a:p>
            <a:pPr>
              <a:buFont typeface="Arial" charset="0"/>
              <a:buChar char="•"/>
              <a:defRPr/>
            </a:pPr>
            <a:r>
              <a:rPr lang="en-US" sz="2400" dirty="0">
                <a:solidFill>
                  <a:srgbClr val="FFFFFF"/>
                </a:solidFill>
              </a:rPr>
              <a:t>Follow up by health care providers</a:t>
            </a:r>
            <a:endParaRPr lang="en-US" sz="2400" dirty="0">
              <a:solidFill>
                <a:srgbClr val="FFFFFF"/>
              </a:solidFill>
              <a:ea typeface="MS PGothic" panose="020B0600070205080204" pitchFamily="34" charset="-128"/>
            </a:endParaRPr>
          </a:p>
        </p:txBody>
      </p:sp>
      <p:sp>
        <p:nvSpPr>
          <p:cNvPr id="53251" name="Slide Number Placeholder 4">
            <a:extLst>
              <a:ext uri="{FF2B5EF4-FFF2-40B4-BE49-F238E27FC236}">
                <a16:creationId xmlns:a16="http://schemas.microsoft.com/office/drawing/2014/main" id="{C471ED89-ECBF-826D-D24E-4C854512225D}"/>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solidFill>
                  <a:schemeClr val="bg1">
                    <a:lumMod val="95000"/>
                    <a:lumOff val="5000"/>
                  </a:schemeClr>
                </a:solidFill>
              </a:rPr>
              <a:t> </a:t>
            </a:r>
            <a:fld id="{C753B560-5D77-2542-8309-A95217EAD577}" type="slidenum">
              <a:rPr lang="en-GB" altLang="en-US">
                <a:solidFill>
                  <a:schemeClr val="bg1">
                    <a:lumMod val="95000"/>
                    <a:lumOff val="5000"/>
                  </a:schemeClr>
                </a:solidFill>
              </a:rPr>
              <a:pPr>
                <a:spcAft>
                  <a:spcPts val="600"/>
                </a:spcAft>
              </a:pPr>
              <a:t>17</a:t>
            </a:fld>
            <a:endParaRPr lang="en-GB" altLang="en-US" dirty="0">
              <a:solidFill>
                <a:schemeClr val="bg1">
                  <a:lumMod val="95000"/>
                  <a:lumOff val="5000"/>
                </a:schemeClr>
              </a:solidFill>
            </a:endParaRPr>
          </a:p>
        </p:txBody>
      </p:sp>
      <p:sp>
        <p:nvSpPr>
          <p:cNvPr id="53262" name="Rectangle 53261">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4"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55306" name="Rectangle 55305">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643461"/>
            <a:ext cx="5740884"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97" name="Title 1">
            <a:extLst>
              <a:ext uri="{FF2B5EF4-FFF2-40B4-BE49-F238E27FC236}">
                <a16:creationId xmlns:a16="http://schemas.microsoft.com/office/drawing/2014/main" id="{0F557385-765B-10B5-E6D4-EDD1904A329D}"/>
              </a:ext>
            </a:extLst>
          </p:cNvPr>
          <p:cNvSpPr>
            <a:spLocks noGrp="1"/>
          </p:cNvSpPr>
          <p:nvPr>
            <p:ph type="title"/>
          </p:nvPr>
        </p:nvSpPr>
        <p:spPr>
          <a:xfrm>
            <a:off x="3164852" y="4735775"/>
            <a:ext cx="5255248" cy="1245732"/>
          </a:xfrm>
        </p:spPr>
        <p:txBody>
          <a:bodyPr anchor="t">
            <a:normAutofit/>
          </a:bodyPr>
          <a:lstStyle/>
          <a:p>
            <a:r>
              <a:rPr lang="en-US" altLang="en-US" dirty="0">
                <a:solidFill>
                  <a:srgbClr val="FFFFFF"/>
                </a:solidFill>
                <a:cs typeface="Tunga" panose="020B0502040204020203" pitchFamily="34" charset="0"/>
              </a:rPr>
              <a:t>Societal Factors</a:t>
            </a:r>
          </a:p>
        </p:txBody>
      </p:sp>
      <p:sp>
        <p:nvSpPr>
          <p:cNvPr id="55308"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3434" y="2290355"/>
            <a:ext cx="5571069" cy="2277283"/>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5601" name="Content Placeholder 2">
            <a:extLst>
              <a:ext uri="{FF2B5EF4-FFF2-40B4-BE49-F238E27FC236}">
                <a16:creationId xmlns:a16="http://schemas.microsoft.com/office/drawing/2014/main" id="{79C1E1B9-4FF0-9F42-98F6-8FAEDB454086}"/>
              </a:ext>
            </a:extLst>
          </p:cNvPr>
          <p:cNvSpPr>
            <a:spLocks noGrp="1"/>
          </p:cNvSpPr>
          <p:nvPr>
            <p:ph sz="quarter" idx="13"/>
          </p:nvPr>
        </p:nvSpPr>
        <p:spPr>
          <a:xfrm>
            <a:off x="3164852" y="756746"/>
            <a:ext cx="5255248" cy="3659488"/>
          </a:xfrm>
        </p:spPr>
        <p:txBody>
          <a:bodyPr numCol="1" anchor="b" anchorCtr="0" compatLnSpc="1">
            <a:prstTxWarp prst="textNoShape">
              <a:avLst/>
            </a:prstTxWarp>
            <a:noAutofit/>
          </a:bodyPr>
          <a:lstStyle/>
          <a:p>
            <a:pPr>
              <a:defRPr/>
            </a:pPr>
            <a:r>
              <a:rPr lang="en-US" altLang="en-US" dirty="0">
                <a:solidFill>
                  <a:srgbClr val="FFFFFF"/>
                </a:solidFill>
              </a:rPr>
              <a:t>Oregon</a:t>
            </a:r>
            <a:r>
              <a:rPr lang="ja-JP" altLang="en-US">
                <a:solidFill>
                  <a:srgbClr val="FFFFFF"/>
                </a:solidFill>
              </a:rPr>
              <a:t>’</a:t>
            </a:r>
            <a:r>
              <a:rPr lang="en-US" altLang="ja-JP" dirty="0">
                <a:solidFill>
                  <a:srgbClr val="FFFFFF"/>
                </a:solidFill>
              </a:rPr>
              <a:t>s Death with Dignity Act of </a:t>
            </a:r>
            <a:br>
              <a:rPr lang="en-US" altLang="ja-JP" dirty="0">
                <a:solidFill>
                  <a:srgbClr val="FFFFFF"/>
                </a:solidFill>
              </a:rPr>
            </a:br>
            <a:r>
              <a:rPr lang="en-US" altLang="ja-JP" dirty="0">
                <a:solidFill>
                  <a:srgbClr val="FFFFFF"/>
                </a:solidFill>
              </a:rPr>
              <a:t>1994—terminally ill patients allowed physician-assisted suicide</a:t>
            </a:r>
          </a:p>
          <a:p>
            <a:pPr>
              <a:defRPr/>
            </a:pPr>
            <a:r>
              <a:rPr lang="en-US" altLang="en-US" dirty="0">
                <a:solidFill>
                  <a:srgbClr val="FFFFFF"/>
                </a:solidFill>
              </a:rPr>
              <a:t>Six states in US have laws supporting assisted suicide</a:t>
            </a:r>
          </a:p>
          <a:p>
            <a:pPr>
              <a:defRPr/>
            </a:pPr>
            <a:r>
              <a:rPr lang="en-US" altLang="en-US" dirty="0">
                <a:solidFill>
                  <a:srgbClr val="FFFFFF"/>
                </a:solidFill>
              </a:rPr>
              <a:t>Netherlands—nonterminal cases of </a:t>
            </a:r>
            <a:r>
              <a:rPr lang="ja-JP" altLang="en-US">
                <a:solidFill>
                  <a:srgbClr val="FFFFFF"/>
                </a:solidFill>
              </a:rPr>
              <a:t>“</a:t>
            </a:r>
            <a:r>
              <a:rPr lang="en-US" altLang="ja-JP" dirty="0">
                <a:solidFill>
                  <a:srgbClr val="FFFFFF"/>
                </a:solidFill>
              </a:rPr>
              <a:t>lasting and unbearable</a:t>
            </a:r>
            <a:r>
              <a:rPr lang="ja-JP" altLang="en-US">
                <a:solidFill>
                  <a:srgbClr val="FFFFFF"/>
                </a:solidFill>
              </a:rPr>
              <a:t>”</a:t>
            </a:r>
            <a:r>
              <a:rPr lang="en-US" altLang="ja-JP" dirty="0">
                <a:solidFill>
                  <a:srgbClr val="FFFFFF"/>
                </a:solidFill>
              </a:rPr>
              <a:t> suffering</a:t>
            </a:r>
          </a:p>
          <a:p>
            <a:pPr>
              <a:defRPr/>
            </a:pPr>
            <a:r>
              <a:rPr lang="en-US" altLang="en-US" dirty="0">
                <a:solidFill>
                  <a:srgbClr val="FFFFFF"/>
                </a:solidFill>
              </a:rPr>
              <a:t>Belgium—nonterminal cases when suffering is </a:t>
            </a:r>
            <a:r>
              <a:rPr lang="ja-JP" altLang="en-US">
                <a:solidFill>
                  <a:srgbClr val="FFFFFF"/>
                </a:solidFill>
              </a:rPr>
              <a:t>“</a:t>
            </a:r>
            <a:r>
              <a:rPr lang="en-US" altLang="ja-JP" dirty="0">
                <a:solidFill>
                  <a:srgbClr val="FFFFFF"/>
                </a:solidFill>
              </a:rPr>
              <a:t>constant and cannot be alleviated</a:t>
            </a:r>
            <a:r>
              <a:rPr lang="ja-JP" altLang="en-US">
                <a:solidFill>
                  <a:srgbClr val="FFFFFF"/>
                </a:solidFill>
              </a:rPr>
              <a:t>”</a:t>
            </a:r>
            <a:endParaRPr lang="en-US" altLang="ja-JP" dirty="0">
              <a:solidFill>
                <a:srgbClr val="FFFFFF"/>
              </a:solidFill>
            </a:endParaRPr>
          </a:p>
          <a:p>
            <a:pPr>
              <a:defRPr/>
            </a:pPr>
            <a:r>
              <a:rPr lang="en-US" altLang="en-US" dirty="0">
                <a:solidFill>
                  <a:srgbClr val="FFFFFF"/>
                </a:solidFill>
              </a:rPr>
              <a:t>Switzerland—assisted suicide legal since 1918</a:t>
            </a:r>
          </a:p>
        </p:txBody>
      </p:sp>
      <p:cxnSp>
        <p:nvCxnSpPr>
          <p:cNvPr id="55310" name="Straight Connector 55309">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43237" y="4576004"/>
            <a:ext cx="3429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55299" name="Rectangle 9">
            <a:extLst>
              <a:ext uri="{FF2B5EF4-FFF2-40B4-BE49-F238E27FC236}">
                <a16:creationId xmlns:a16="http://schemas.microsoft.com/office/drawing/2014/main" id="{F02A1AB3-AD07-6D25-EB21-A3864C2840E4}"/>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A3D1C427-0786-6A40-9E3F-809DDCEC5E1A}" type="slidenum">
              <a:rPr lang="en-GB" altLang="en-US"/>
              <a:pPr>
                <a:spcAft>
                  <a:spcPts val="600"/>
                </a:spcAft>
              </a:pPr>
              <a:t>18</a:t>
            </a:fld>
            <a:endParaRPr lang="en-GB" altLang="en-US" dirty="0"/>
          </a:p>
        </p:txBody>
      </p:sp>
    </p:spTree>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FCFFAC26-C214-464E-9E98-BBF6C68FF783}"/>
              </a:ext>
            </a:extLst>
          </p:cNvPr>
          <p:cNvSpPr>
            <a:spLocks noGrp="1"/>
          </p:cNvSpPr>
          <p:nvPr>
            <p:ph type="title"/>
          </p:nvPr>
        </p:nvSpPr>
        <p:spPr>
          <a:xfrm>
            <a:off x="768096" y="585216"/>
            <a:ext cx="7290054" cy="1499616"/>
          </a:xfrm>
        </p:spPr>
        <p:txBody>
          <a:bodyPr>
            <a:normAutofit/>
          </a:bodyPr>
          <a:lstStyle/>
          <a:p>
            <a:r>
              <a:rPr lang="en-US" altLang="en-US" dirty="0"/>
              <a:t>Objectives</a:t>
            </a:r>
          </a:p>
        </p:txBody>
      </p:sp>
      <p:graphicFrame>
        <p:nvGraphicFramePr>
          <p:cNvPr id="29701" name="Rectangle 3">
            <a:extLst>
              <a:ext uri="{FF2B5EF4-FFF2-40B4-BE49-F238E27FC236}">
                <a16:creationId xmlns:a16="http://schemas.microsoft.com/office/drawing/2014/main" id="{77FFDA84-7F05-916B-70E9-7D32CC7FAD67}"/>
              </a:ext>
            </a:extLst>
          </p:cNvPr>
          <p:cNvGraphicFramePr>
            <a:graphicFrameLocks noGrp="1"/>
          </p:cNvGraphicFramePr>
          <p:nvPr>
            <p:ph idx="1"/>
            <p:extLst>
              <p:ext uri="{D42A27DB-BD31-4B8C-83A1-F6EECF244321}">
                <p14:modId xmlns:p14="http://schemas.microsoft.com/office/powerpoint/2010/main" val="2391407197"/>
              </p:ext>
            </p:extLst>
          </p:nvPr>
        </p:nvGraphicFramePr>
        <p:xfrm>
          <a:off x="768096" y="1671146"/>
          <a:ext cx="7290054" cy="4637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E0221829-461C-46C1-A98C-5B1EB62B37FD}"/>
              </a:ext>
            </a:extLst>
          </p:cNvPr>
          <p:cNvSpPr>
            <a:spLocks noGrp="1"/>
          </p:cNvSpPr>
          <p:nvPr>
            <p:ph type="title"/>
          </p:nvPr>
        </p:nvSpPr>
        <p:spPr>
          <a:xfrm>
            <a:off x="768096" y="585216"/>
            <a:ext cx="7290054" cy="1499616"/>
          </a:xfrm>
        </p:spPr>
        <p:txBody>
          <a:bodyPr>
            <a:normAutofit/>
          </a:bodyPr>
          <a:lstStyle/>
          <a:p>
            <a:r>
              <a:rPr lang="en-US" altLang="en-US" dirty="0"/>
              <a:t>Objectives</a:t>
            </a:r>
          </a:p>
        </p:txBody>
      </p:sp>
      <p:graphicFrame>
        <p:nvGraphicFramePr>
          <p:cNvPr id="12293" name="Rectangle 3">
            <a:extLst>
              <a:ext uri="{FF2B5EF4-FFF2-40B4-BE49-F238E27FC236}">
                <a16:creationId xmlns:a16="http://schemas.microsoft.com/office/drawing/2014/main" id="{E2907F0B-BC1F-27D0-F1E4-CA8CCC4754C1}"/>
              </a:ext>
            </a:extLst>
          </p:cNvPr>
          <p:cNvGraphicFramePr>
            <a:graphicFrameLocks noGrp="1"/>
          </p:cNvGraphicFramePr>
          <p:nvPr>
            <p:ph idx="1"/>
            <p:extLst>
              <p:ext uri="{D42A27DB-BD31-4B8C-83A1-F6EECF244321}">
                <p14:modId xmlns:p14="http://schemas.microsoft.com/office/powerpoint/2010/main" val="2495706435"/>
              </p:ext>
            </p:extLst>
          </p:nvPr>
        </p:nvGraphicFramePr>
        <p:xfrm>
          <a:off x="768096" y="1734208"/>
          <a:ext cx="7290054" cy="4574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800" name="Rectangle 33799">
            <a:extLst>
              <a:ext uri="{FF2B5EF4-FFF2-40B4-BE49-F238E27FC236}">
                <a16:creationId xmlns:a16="http://schemas.microsoft.com/office/drawing/2014/main" id="{7ADF79A1-447B-405C-B812-9158F950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802" name="Rectangle 33801">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4632"/>
            <a:ext cx="584604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804" name="Rectangle 33803">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4150595"/>
            <a:ext cx="5848835"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95" name="Title 1">
            <a:extLst>
              <a:ext uri="{FF2B5EF4-FFF2-40B4-BE49-F238E27FC236}">
                <a16:creationId xmlns:a16="http://schemas.microsoft.com/office/drawing/2014/main" id="{136FE67B-217B-4106-9C03-CDA4DFD0FCCB}"/>
              </a:ext>
            </a:extLst>
          </p:cNvPr>
          <p:cNvSpPr>
            <a:spLocks noGrp="1"/>
          </p:cNvSpPr>
          <p:nvPr>
            <p:ph type="title"/>
          </p:nvPr>
        </p:nvSpPr>
        <p:spPr>
          <a:xfrm>
            <a:off x="3178638" y="4470959"/>
            <a:ext cx="5349170" cy="1577572"/>
          </a:xfrm>
        </p:spPr>
        <p:txBody>
          <a:bodyPr>
            <a:normAutofit/>
          </a:bodyPr>
          <a:lstStyle/>
          <a:p>
            <a:r>
              <a:rPr lang="en-US" altLang="en-US" dirty="0"/>
              <a:t>Application of the Nursing Process</a:t>
            </a:r>
          </a:p>
        </p:txBody>
      </p:sp>
      <p:sp>
        <p:nvSpPr>
          <p:cNvPr id="33806" name="Rectangle 33805">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484632"/>
            <a:ext cx="2317145"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94" name="Content Placeholder 2">
            <a:extLst>
              <a:ext uri="{FF2B5EF4-FFF2-40B4-BE49-F238E27FC236}">
                <a16:creationId xmlns:a16="http://schemas.microsoft.com/office/drawing/2014/main" id="{118CD3AC-5F52-4378-9605-9D31869044B7}"/>
              </a:ext>
            </a:extLst>
          </p:cNvPr>
          <p:cNvSpPr>
            <a:spLocks noGrp="1"/>
          </p:cNvSpPr>
          <p:nvPr>
            <p:ph idx="1"/>
          </p:nvPr>
        </p:nvSpPr>
        <p:spPr>
          <a:xfrm>
            <a:off x="3160424" y="804998"/>
            <a:ext cx="5367383" cy="2871216"/>
          </a:xfrm>
        </p:spPr>
        <p:txBody>
          <a:bodyPr anchor="ctr">
            <a:normAutofit fontScale="92500" lnSpcReduction="10000"/>
          </a:bodyPr>
          <a:lstStyle/>
          <a:p>
            <a:r>
              <a:rPr lang="en-US" altLang="en-US" dirty="0">
                <a:solidFill>
                  <a:srgbClr val="FFFFFF"/>
                </a:solidFill>
              </a:rPr>
              <a:t>Assessment</a:t>
            </a:r>
          </a:p>
          <a:p>
            <a:pPr lvl="1"/>
            <a:r>
              <a:rPr lang="en-US" altLang="en-US" sz="2000" dirty="0">
                <a:solidFill>
                  <a:srgbClr val="FFFFFF"/>
                </a:solidFill>
                <a:ea typeface="Arial" panose="020B0604020202020204" pitchFamily="34" charset="0"/>
              </a:rPr>
              <a:t>Verbal and nonverbal clues</a:t>
            </a:r>
          </a:p>
          <a:p>
            <a:pPr lvl="2"/>
            <a:r>
              <a:rPr lang="en-US" altLang="en-US" sz="2000" dirty="0">
                <a:solidFill>
                  <a:srgbClr val="FFFFFF"/>
                </a:solidFill>
                <a:ea typeface="Arial" panose="020B0604020202020204" pitchFamily="34" charset="0"/>
              </a:rPr>
              <a:t>Overt statements</a:t>
            </a:r>
          </a:p>
          <a:p>
            <a:pPr lvl="2"/>
            <a:r>
              <a:rPr lang="en-US" altLang="en-US" sz="2000" dirty="0">
                <a:solidFill>
                  <a:srgbClr val="FFFFFF"/>
                </a:solidFill>
                <a:ea typeface="Arial" panose="020B0604020202020204" pitchFamily="34" charset="0"/>
              </a:rPr>
              <a:t>Covert statements/nonverbal cues</a:t>
            </a:r>
          </a:p>
          <a:p>
            <a:pPr lvl="1"/>
            <a:r>
              <a:rPr lang="en-US" altLang="en-US" sz="2000" dirty="0">
                <a:solidFill>
                  <a:srgbClr val="FFFFFF"/>
                </a:solidFill>
                <a:ea typeface="Arial" panose="020B0604020202020204" pitchFamily="34" charset="0"/>
              </a:rPr>
              <a:t>Lethality of suicide plan</a:t>
            </a:r>
          </a:p>
          <a:p>
            <a:pPr lvl="1"/>
            <a:r>
              <a:rPr lang="en-US" altLang="en-US" sz="2000" dirty="0">
                <a:solidFill>
                  <a:srgbClr val="FFFFFF"/>
                </a:solidFill>
                <a:ea typeface="Arial" panose="020B0604020202020204" pitchFamily="34" charset="0"/>
              </a:rPr>
              <a:t>History of attempts</a:t>
            </a:r>
          </a:p>
          <a:p>
            <a:pPr lvl="1"/>
            <a:r>
              <a:rPr lang="en-US" altLang="en-US" sz="2000" dirty="0">
                <a:solidFill>
                  <a:srgbClr val="FFFFFF"/>
                </a:solidFill>
                <a:ea typeface="Arial" panose="020B0604020202020204" pitchFamily="34" charset="0"/>
              </a:rPr>
              <a:t>Family history</a:t>
            </a:r>
          </a:p>
          <a:p>
            <a:pPr lvl="1"/>
            <a:r>
              <a:rPr lang="en-US" altLang="en-US" sz="2000" dirty="0">
                <a:solidFill>
                  <a:srgbClr val="FFFFFF"/>
                </a:solidFill>
                <a:ea typeface="Arial" panose="020B0604020202020204" pitchFamily="34" charset="0"/>
              </a:rPr>
              <a:t>Sudden switch from sad to happy mood</a:t>
            </a:r>
          </a:p>
          <a:p>
            <a:pPr lvl="1"/>
            <a:r>
              <a:rPr lang="en-US" altLang="en-US" sz="2000" dirty="0">
                <a:solidFill>
                  <a:srgbClr val="FFFFFF"/>
                </a:solidFill>
                <a:ea typeface="Arial" panose="020B0604020202020204" pitchFamily="34" charset="0"/>
              </a:rPr>
              <a:t>Social supports</a:t>
            </a:r>
          </a:p>
          <a:p>
            <a:pPr lvl="2"/>
            <a:endParaRPr lang="en-US" altLang="en-US" dirty="0">
              <a:solidFill>
                <a:srgbClr val="FFFFFF"/>
              </a:solidFill>
              <a:ea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6B177A-F757-12D6-7447-3C5EBC7EC4E7}"/>
              </a:ext>
            </a:extLst>
          </p:cNvPr>
          <p:cNvSpPr>
            <a:spLocks noGrp="1"/>
          </p:cNvSpPr>
          <p:nvPr>
            <p:ph type="title"/>
          </p:nvPr>
        </p:nvSpPr>
        <p:spPr>
          <a:xfrm>
            <a:off x="768096" y="585216"/>
            <a:ext cx="7290054" cy="1499616"/>
          </a:xfrm>
        </p:spPr>
        <p:txBody>
          <a:bodyPr>
            <a:normAutofit/>
          </a:bodyPr>
          <a:lstStyle/>
          <a:p>
            <a:r>
              <a:rPr lang="en-US" dirty="0"/>
              <a:t>Overt Vs. Covert Statements</a:t>
            </a:r>
          </a:p>
        </p:txBody>
      </p:sp>
      <p:graphicFrame>
        <p:nvGraphicFramePr>
          <p:cNvPr id="5" name="Content Placeholder 1">
            <a:extLst>
              <a:ext uri="{FF2B5EF4-FFF2-40B4-BE49-F238E27FC236}">
                <a16:creationId xmlns:a16="http://schemas.microsoft.com/office/drawing/2014/main" id="{79948A5E-2CB5-5727-7793-FB6C716375BD}"/>
              </a:ext>
            </a:extLst>
          </p:cNvPr>
          <p:cNvGraphicFramePr>
            <a:graphicFrameLocks noGrp="1"/>
          </p:cNvGraphicFramePr>
          <p:nvPr>
            <p:ph idx="1"/>
            <p:extLst>
              <p:ext uri="{D42A27DB-BD31-4B8C-83A1-F6EECF244321}">
                <p14:modId xmlns:p14="http://schemas.microsoft.com/office/powerpoint/2010/main" val="2509845439"/>
              </p:ext>
            </p:extLst>
          </p:nvPr>
        </p:nvGraphicFramePr>
        <p:xfrm>
          <a:off x="643467" y="1710268"/>
          <a:ext cx="7874000" cy="4690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2967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D59F9CB7-E0B1-3165-01EB-D85F9233CE19}"/>
              </a:ext>
            </a:extLst>
          </p:cNvPr>
          <p:cNvSpPr>
            <a:spLocks noGrp="1"/>
          </p:cNvSpPr>
          <p:nvPr>
            <p:ph type="title"/>
          </p:nvPr>
        </p:nvSpPr>
        <p:spPr>
          <a:xfrm>
            <a:off x="768096" y="585216"/>
            <a:ext cx="7290054" cy="1499616"/>
          </a:xfrm>
        </p:spPr>
        <p:txBody>
          <a:bodyPr>
            <a:normAutofit/>
          </a:bodyPr>
          <a:lstStyle/>
          <a:p>
            <a:pPr eaLnBrk="1" hangingPunct="1"/>
            <a:r>
              <a:rPr lang="en-US" altLang="en-US" dirty="0">
                <a:cs typeface="Tunga" panose="020B0502040204020203" pitchFamily="34" charset="0"/>
              </a:rPr>
              <a:t>Assessment: Lethality of </a:t>
            </a:r>
            <a:br>
              <a:rPr lang="en-US" altLang="en-US" dirty="0">
                <a:cs typeface="Tunga" panose="020B0502040204020203" pitchFamily="34" charset="0"/>
              </a:rPr>
            </a:br>
            <a:r>
              <a:rPr lang="en-US" altLang="en-US" dirty="0">
                <a:cs typeface="Tunga" panose="020B0502040204020203" pitchFamily="34" charset="0"/>
              </a:rPr>
              <a:t>Suicide Plan</a:t>
            </a:r>
          </a:p>
        </p:txBody>
      </p:sp>
      <p:sp>
        <p:nvSpPr>
          <p:cNvPr id="63491" name="Rectangle 9">
            <a:extLst>
              <a:ext uri="{FF2B5EF4-FFF2-40B4-BE49-F238E27FC236}">
                <a16:creationId xmlns:a16="http://schemas.microsoft.com/office/drawing/2014/main" id="{0BA921B8-0D1D-B454-4469-59A9ECFDD441}"/>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C675E3E3-14E0-4042-BD17-E36CC6C54EBE}" type="slidenum">
              <a:rPr lang="en-GB" altLang="en-US"/>
              <a:pPr>
                <a:spcAft>
                  <a:spcPts val="600"/>
                </a:spcAft>
              </a:pPr>
              <a:t>22</a:t>
            </a:fld>
            <a:endParaRPr lang="en-GB" altLang="en-US" dirty="0"/>
          </a:p>
        </p:txBody>
      </p:sp>
      <p:graphicFrame>
        <p:nvGraphicFramePr>
          <p:cNvPr id="63493" name="Rectangle 3">
            <a:extLst>
              <a:ext uri="{FF2B5EF4-FFF2-40B4-BE49-F238E27FC236}">
                <a16:creationId xmlns:a16="http://schemas.microsoft.com/office/drawing/2014/main" id="{392B0008-EC4D-9048-3C42-DDF9BD8C2B9D}"/>
              </a:ext>
            </a:extLst>
          </p:cNvPr>
          <p:cNvGraphicFramePr>
            <a:graphicFrameLocks noGrp="1"/>
          </p:cNvGraphicFramePr>
          <p:nvPr>
            <p:ph sz="quarter" idx="13"/>
            <p:extLst>
              <p:ext uri="{D42A27DB-BD31-4B8C-83A1-F6EECF244321}">
                <p14:modId xmlns:p14="http://schemas.microsoft.com/office/powerpoint/2010/main" val="4137412169"/>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CB7C49-C79E-794E-F87E-A6A1C27B0CAC}"/>
              </a:ext>
            </a:extLst>
          </p:cNvPr>
          <p:cNvSpPr>
            <a:spLocks noGrp="1"/>
          </p:cNvSpPr>
          <p:nvPr>
            <p:ph type="title"/>
          </p:nvPr>
        </p:nvSpPr>
        <p:spPr>
          <a:xfrm>
            <a:off x="482601" y="643467"/>
            <a:ext cx="2561709" cy="5571066"/>
          </a:xfrm>
        </p:spPr>
        <p:txBody>
          <a:bodyPr>
            <a:normAutofit/>
          </a:bodyPr>
          <a:lstStyle/>
          <a:p>
            <a:r>
              <a:rPr lang="en-US" altLang="en-US" dirty="0">
                <a:solidFill>
                  <a:srgbClr val="FFFFFF"/>
                </a:solidFill>
                <a:cs typeface="Tunga" panose="020B0502040204020203" pitchFamily="34" charset="0"/>
              </a:rPr>
              <a:t>Assessment: Lethality of Suicide Plan</a:t>
            </a: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07A744B5-45D1-7759-6505-C712096147C7}"/>
              </a:ext>
            </a:extLst>
          </p:cNvPr>
          <p:cNvGraphicFramePr>
            <a:graphicFrameLocks noGrp="1"/>
          </p:cNvGraphicFramePr>
          <p:nvPr>
            <p:ph idx="1"/>
            <p:extLst>
              <p:ext uri="{D42A27DB-BD31-4B8C-83A1-F6EECF244321}">
                <p14:modId xmlns:p14="http://schemas.microsoft.com/office/powerpoint/2010/main" val="99007715"/>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2976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5" name="Rectangle 6554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30C7EB-3145-9748-AB7A-152C29B4BC66}"/>
              </a:ext>
            </a:extLst>
          </p:cNvPr>
          <p:cNvSpPr>
            <a:spLocks noGrp="1"/>
          </p:cNvSpPr>
          <p:nvPr>
            <p:ph type="title"/>
          </p:nvPr>
        </p:nvSpPr>
        <p:spPr>
          <a:xfrm>
            <a:off x="482601" y="643467"/>
            <a:ext cx="2561709" cy="5571066"/>
          </a:xfrm>
        </p:spPr>
        <p:txBody>
          <a:bodyPr>
            <a:normAutofit/>
          </a:bodyPr>
          <a:lstStyle/>
          <a:p>
            <a:pPr>
              <a:defRPr/>
            </a:pPr>
            <a:r>
              <a:rPr lang="en-US" dirty="0">
                <a:solidFill>
                  <a:srgbClr val="FFFFFF"/>
                </a:solidFill>
                <a:ea typeface="MS PGothic" panose="020B0600070205080204" pitchFamily="34" charset="-128"/>
              </a:rPr>
              <a:t>THE SUICIDE ASSESSMENT FIVE-STEP EVALUATION AND TRIAGE (SAFE-T) </a:t>
            </a:r>
          </a:p>
        </p:txBody>
      </p:sp>
      <p:sp>
        <p:nvSpPr>
          <p:cNvPr id="65539" name="Slide Number Placeholder 4">
            <a:extLst>
              <a:ext uri="{FF2B5EF4-FFF2-40B4-BE49-F238E27FC236}">
                <a16:creationId xmlns:a16="http://schemas.microsoft.com/office/drawing/2014/main" id="{7A239AAC-41C9-189D-7A87-7BADE1083A3B}"/>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t> </a:t>
            </a:r>
            <a:fld id="{C95FF9E0-4DF1-EE4C-AAB7-2B556EB67036}" type="slidenum">
              <a:rPr lang="en-GB" altLang="en-US"/>
              <a:pPr>
                <a:spcAft>
                  <a:spcPts val="600"/>
                </a:spcAft>
              </a:pPr>
              <a:t>24</a:t>
            </a:fld>
            <a:endParaRPr lang="en-GB" altLang="en-US" dirty="0"/>
          </a:p>
        </p:txBody>
      </p:sp>
      <p:graphicFrame>
        <p:nvGraphicFramePr>
          <p:cNvPr id="65541" name="Content Placeholder 2">
            <a:extLst>
              <a:ext uri="{FF2B5EF4-FFF2-40B4-BE49-F238E27FC236}">
                <a16:creationId xmlns:a16="http://schemas.microsoft.com/office/drawing/2014/main" id="{8898182A-E50E-7556-EFF5-49BD03784C1A}"/>
              </a:ext>
            </a:extLst>
          </p:cNvPr>
          <p:cNvGraphicFramePr>
            <a:graphicFrameLocks noGrp="1"/>
          </p:cNvGraphicFramePr>
          <p:nvPr>
            <p:ph sz="quarter" idx="13"/>
            <p:extLst>
              <p:ext uri="{D42A27DB-BD31-4B8C-83A1-F6EECF244321}">
                <p14:modId xmlns:p14="http://schemas.microsoft.com/office/powerpoint/2010/main" val="2640431537"/>
              </p:ext>
            </p:extLst>
          </p:nvPr>
        </p:nvGraphicFramePr>
        <p:xfrm>
          <a:off x="3783724" y="441433"/>
          <a:ext cx="4877675" cy="5773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7592" name="Rectangle 67591">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594" name="Rectangle 67593">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AA60EC-66A6-264F-8CDA-BB0EA246B224}"/>
              </a:ext>
            </a:extLst>
          </p:cNvPr>
          <p:cNvSpPr>
            <a:spLocks noGrp="1"/>
          </p:cNvSpPr>
          <p:nvPr>
            <p:ph type="title"/>
          </p:nvPr>
        </p:nvSpPr>
        <p:spPr>
          <a:xfrm>
            <a:off x="2601995" y="788416"/>
            <a:ext cx="5942448" cy="1499616"/>
          </a:xfrm>
        </p:spPr>
        <p:txBody>
          <a:bodyPr>
            <a:normAutofit/>
          </a:bodyPr>
          <a:lstStyle/>
          <a:p>
            <a:pPr>
              <a:defRPr/>
            </a:pPr>
            <a:r>
              <a:rPr lang="en-US" dirty="0">
                <a:solidFill>
                  <a:srgbClr val="FFFFFF"/>
                </a:solidFill>
                <a:ea typeface="MS PGothic" panose="020B0600070205080204" pitchFamily="34" charset="-128"/>
              </a:rPr>
              <a:t>High Risk Patients </a:t>
            </a:r>
            <a:br>
              <a:rPr lang="en-US" dirty="0">
                <a:solidFill>
                  <a:srgbClr val="FFFFFF"/>
                </a:solidFill>
                <a:ea typeface="MS PGothic" panose="020B0600070205080204" pitchFamily="34" charset="-128"/>
              </a:rPr>
            </a:br>
            <a:endParaRPr lang="en-US" dirty="0">
              <a:solidFill>
                <a:srgbClr val="FFFFFF"/>
              </a:solidFill>
              <a:ea typeface="MS PGothic" panose="020B0600070205080204" pitchFamily="34" charset="-128"/>
            </a:endParaRPr>
          </a:p>
        </p:txBody>
      </p:sp>
      <p:sp>
        <p:nvSpPr>
          <p:cNvPr id="67596" name="Rectangle 67595">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598" name="Straight Connector 67597">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C61C02-7A6C-C84B-98E4-69D921642B78}"/>
              </a:ext>
            </a:extLst>
          </p:cNvPr>
          <p:cNvSpPr>
            <a:spLocks noGrp="1"/>
          </p:cNvSpPr>
          <p:nvPr>
            <p:ph sz="quarter" idx="13"/>
          </p:nvPr>
        </p:nvSpPr>
        <p:spPr>
          <a:xfrm>
            <a:off x="2405398" y="1497724"/>
            <a:ext cx="6382238" cy="4571860"/>
          </a:xfrm>
        </p:spPr>
        <p:txBody>
          <a:bodyPr numCol="1" anchorCtr="0" compatLnSpc="1">
            <a:prstTxWarp prst="textNoShape">
              <a:avLst/>
            </a:prstTxWarp>
            <a:normAutofit fontScale="85000" lnSpcReduction="20000"/>
          </a:bodyPr>
          <a:lstStyle/>
          <a:p>
            <a:pPr>
              <a:defRPr/>
            </a:pPr>
            <a:r>
              <a:rPr lang="en-US" altLang="en-US" dirty="0">
                <a:solidFill>
                  <a:srgbClr val="FFFFFF"/>
                </a:solidFill>
              </a:rPr>
              <a:t>Have made a serious or nearly lethal suicide attempt or </a:t>
            </a:r>
          </a:p>
          <a:p>
            <a:pPr>
              <a:defRPr/>
            </a:pPr>
            <a:r>
              <a:rPr lang="en-US" altLang="en-US" dirty="0">
                <a:solidFill>
                  <a:srgbClr val="FFFFFF"/>
                </a:solidFill>
              </a:rPr>
              <a:t>Have persistent suicide ideation and/or planning and: </a:t>
            </a:r>
          </a:p>
          <a:p>
            <a:pPr lvl="1">
              <a:buFont typeface="Wingdings" pitchFamily="2" charset="2"/>
              <a:buChar char="Ø"/>
              <a:defRPr/>
            </a:pPr>
            <a:r>
              <a:rPr lang="en-US" altLang="en-US" sz="2000" dirty="0">
                <a:solidFill>
                  <a:srgbClr val="FFFFFF"/>
                </a:solidFill>
              </a:rPr>
              <a:t>Have command hallucinations</a:t>
            </a:r>
          </a:p>
          <a:p>
            <a:pPr lvl="1">
              <a:buFont typeface="Wingdings" pitchFamily="2" charset="2"/>
              <a:buChar char="Ø"/>
              <a:defRPr/>
            </a:pPr>
            <a:r>
              <a:rPr lang="en-US" altLang="en-US" sz="2000" dirty="0">
                <a:solidFill>
                  <a:srgbClr val="FFFFFF"/>
                </a:solidFill>
              </a:rPr>
              <a:t>Are psychotic</a:t>
            </a:r>
          </a:p>
          <a:p>
            <a:pPr lvl="1">
              <a:buFont typeface="Wingdings" pitchFamily="2" charset="2"/>
              <a:buChar char="Ø"/>
              <a:defRPr/>
            </a:pPr>
            <a:r>
              <a:rPr lang="en-US" altLang="en-US" sz="2000" dirty="0">
                <a:solidFill>
                  <a:srgbClr val="FFFFFF"/>
                </a:solidFill>
              </a:rPr>
              <a:t>Have recent onset of major psychiatric syndromes, especially depression</a:t>
            </a:r>
          </a:p>
          <a:p>
            <a:pPr lvl="1">
              <a:buFont typeface="Wingdings" pitchFamily="2" charset="2"/>
              <a:buChar char="Ø"/>
              <a:defRPr/>
            </a:pPr>
            <a:r>
              <a:rPr lang="en-US" altLang="en-US" sz="2000" dirty="0">
                <a:solidFill>
                  <a:srgbClr val="FFFFFF"/>
                </a:solidFill>
              </a:rPr>
              <a:t>Have been recently discharged from psychiatric inpatient unit</a:t>
            </a:r>
          </a:p>
          <a:p>
            <a:pPr lvl="1">
              <a:buFont typeface="Wingdings" pitchFamily="2" charset="2"/>
              <a:buChar char="Ø"/>
              <a:defRPr/>
            </a:pPr>
            <a:r>
              <a:rPr lang="en-US" altLang="en-US" sz="2000" dirty="0">
                <a:solidFill>
                  <a:srgbClr val="FFFFFF"/>
                </a:solidFill>
              </a:rPr>
              <a:t>Have a history of acts/threats of aggression </a:t>
            </a:r>
          </a:p>
          <a:p>
            <a:pPr>
              <a:defRPr/>
            </a:pPr>
            <a:r>
              <a:rPr lang="en-US" altLang="en-US" dirty="0">
                <a:solidFill>
                  <a:srgbClr val="FFFFFF"/>
                </a:solidFill>
              </a:rPr>
              <a:t>Interventions for high-risk patients include: </a:t>
            </a:r>
          </a:p>
          <a:p>
            <a:pPr>
              <a:defRPr/>
            </a:pPr>
            <a:r>
              <a:rPr lang="en-US" altLang="en-US" dirty="0">
                <a:solidFill>
                  <a:srgbClr val="FFFFFF"/>
                </a:solidFill>
              </a:rPr>
              <a:t>Assessment of patient’s medical stability </a:t>
            </a:r>
          </a:p>
          <a:p>
            <a:pPr>
              <a:defRPr/>
            </a:pPr>
            <a:r>
              <a:rPr lang="en-US" altLang="en-US" dirty="0">
                <a:solidFill>
                  <a:srgbClr val="FFFFFF"/>
                </a:solidFill>
              </a:rPr>
              <a:t>One-to-one constant staff observation and/or security </a:t>
            </a:r>
          </a:p>
          <a:p>
            <a:pPr>
              <a:defRPr/>
            </a:pPr>
            <a:r>
              <a:rPr lang="en-US" altLang="en-US" dirty="0">
                <a:solidFill>
                  <a:srgbClr val="FFFFFF"/>
                </a:solidFill>
              </a:rPr>
              <a:t>Elopement precautions </a:t>
            </a:r>
          </a:p>
          <a:p>
            <a:pPr>
              <a:defRPr/>
            </a:pPr>
            <a:r>
              <a:rPr lang="en-US" altLang="en-US" dirty="0">
                <a:solidFill>
                  <a:srgbClr val="FFFFFF"/>
                </a:solidFill>
              </a:rPr>
              <a:t>Body/belongings search </a:t>
            </a:r>
          </a:p>
          <a:p>
            <a:pPr>
              <a:defRPr/>
            </a:pPr>
            <a:r>
              <a:rPr lang="en-US" altLang="en-US" dirty="0">
                <a:solidFill>
                  <a:srgbClr val="FFFFFF"/>
                </a:solidFill>
              </a:rPr>
              <a:t>Administration of psychotropic medications to reduce agitation and/or application of physical restraints / 1:1 supervision as clinically indicated </a:t>
            </a:r>
          </a:p>
          <a:p>
            <a:pPr>
              <a:defRPr/>
            </a:pPr>
            <a:endParaRPr lang="en-US" altLang="en-US" sz="900" dirty="0">
              <a:solidFill>
                <a:srgbClr val="FFFFFF"/>
              </a:solidFill>
            </a:endParaRPr>
          </a:p>
        </p:txBody>
      </p:sp>
      <p:sp>
        <p:nvSpPr>
          <p:cNvPr id="67587" name="Slide Number Placeholder 4">
            <a:extLst>
              <a:ext uri="{FF2B5EF4-FFF2-40B4-BE49-F238E27FC236}">
                <a16:creationId xmlns:a16="http://schemas.microsoft.com/office/drawing/2014/main" id="{517F972D-0C86-0C60-8CAB-E7B9C8282E6E}"/>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solidFill>
                  <a:schemeClr val="bg1">
                    <a:lumMod val="95000"/>
                    <a:lumOff val="5000"/>
                  </a:schemeClr>
                </a:solidFill>
              </a:rPr>
              <a:t> </a:t>
            </a:r>
            <a:fld id="{9E5E6E82-CCF6-FF4D-8AD3-5B26C0C1A2CD}" type="slidenum">
              <a:rPr lang="en-GB" altLang="en-US">
                <a:solidFill>
                  <a:schemeClr val="bg1">
                    <a:lumMod val="95000"/>
                    <a:lumOff val="5000"/>
                  </a:schemeClr>
                </a:solidFill>
              </a:rPr>
              <a:pPr>
                <a:spcAft>
                  <a:spcPts val="600"/>
                </a:spcAft>
              </a:pPr>
              <a:t>25</a:t>
            </a:fld>
            <a:endParaRPr lang="en-GB" altLang="en-US"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6" name="Rectangle 68615">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618" name="Rectangle 68617">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609" name="Title 1">
            <a:extLst>
              <a:ext uri="{FF2B5EF4-FFF2-40B4-BE49-F238E27FC236}">
                <a16:creationId xmlns:a16="http://schemas.microsoft.com/office/drawing/2014/main" id="{86E874C4-902A-B8AF-2ED0-1BB45CBAF74F}"/>
              </a:ext>
            </a:extLst>
          </p:cNvPr>
          <p:cNvSpPr>
            <a:spLocks noGrp="1"/>
          </p:cNvSpPr>
          <p:nvPr>
            <p:ph type="title"/>
          </p:nvPr>
        </p:nvSpPr>
        <p:spPr>
          <a:xfrm>
            <a:off x="768096" y="585216"/>
            <a:ext cx="6051821" cy="1499616"/>
          </a:xfrm>
        </p:spPr>
        <p:txBody>
          <a:bodyPr>
            <a:normAutofit/>
          </a:bodyPr>
          <a:lstStyle/>
          <a:p>
            <a:r>
              <a:rPr lang="en-US" altLang="en-US" dirty="0">
                <a:solidFill>
                  <a:srgbClr val="FFFFFF"/>
                </a:solidFill>
                <a:cs typeface="Tunga" panose="020B0502040204020203" pitchFamily="34" charset="0"/>
              </a:rPr>
              <a:t>Moderate Risk Patients</a:t>
            </a:r>
          </a:p>
        </p:txBody>
      </p:sp>
      <p:cxnSp>
        <p:nvCxnSpPr>
          <p:cNvPr id="68620" name="Straight Connector 68619">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7F74696-41D9-4042-8BB1-85C3016260DD}"/>
              </a:ext>
            </a:extLst>
          </p:cNvPr>
          <p:cNvSpPr>
            <a:spLocks noGrp="1"/>
          </p:cNvSpPr>
          <p:nvPr>
            <p:ph sz="quarter" idx="13"/>
          </p:nvPr>
        </p:nvSpPr>
        <p:spPr>
          <a:xfrm>
            <a:off x="571500" y="1740724"/>
            <a:ext cx="6252210" cy="4408247"/>
          </a:xfrm>
        </p:spPr>
        <p:txBody>
          <a:bodyPr>
            <a:normAutofit/>
          </a:bodyPr>
          <a:lstStyle/>
          <a:p>
            <a:pPr lvl="1">
              <a:buFont typeface="Arial" charset="0"/>
              <a:buChar char="•"/>
              <a:defRPr/>
            </a:pPr>
            <a:r>
              <a:rPr lang="en-US" sz="2000" dirty="0">
                <a:solidFill>
                  <a:srgbClr val="FFFFFF"/>
                </a:solidFill>
                <a:ea typeface="MS PGothic" panose="020B0600070205080204" pitchFamily="34" charset="-128"/>
              </a:rPr>
              <a:t>Have multiple risk factors and strong protective factors </a:t>
            </a:r>
          </a:p>
          <a:p>
            <a:pPr lvl="1">
              <a:buFont typeface="Arial" charset="0"/>
              <a:buChar char="•"/>
              <a:defRPr/>
            </a:pPr>
            <a:r>
              <a:rPr lang="en-US" sz="2000" dirty="0">
                <a:solidFill>
                  <a:srgbClr val="FFFFFF"/>
                </a:solidFill>
                <a:ea typeface="MS PGothic" panose="020B0600070205080204" pitchFamily="34" charset="-128"/>
              </a:rPr>
              <a:t>Display suicidal ideation with a plan, but do not have intent or behavior </a:t>
            </a:r>
          </a:p>
          <a:p>
            <a:pPr marL="171450" lvl="1" indent="0">
              <a:buFont typeface="Arial" charset="0"/>
              <a:buNone/>
              <a:defRPr/>
            </a:pPr>
            <a:r>
              <a:rPr lang="en-US" sz="2000" dirty="0">
                <a:solidFill>
                  <a:srgbClr val="FFFFFF"/>
                </a:solidFill>
                <a:ea typeface="MS PGothic" panose="020B0600070205080204" pitchFamily="34" charset="-128"/>
              </a:rPr>
              <a:t>Interventions for moderate risk patients include: </a:t>
            </a:r>
          </a:p>
          <a:p>
            <a:pPr lvl="2">
              <a:buFont typeface="Arial" charset="0"/>
              <a:buChar char="•"/>
              <a:defRPr/>
            </a:pPr>
            <a:r>
              <a:rPr lang="en-US" sz="2000" dirty="0">
                <a:solidFill>
                  <a:srgbClr val="FFFFFF"/>
                </a:solidFill>
                <a:ea typeface="MS PGothic" panose="020B0600070205080204" pitchFamily="34" charset="-128"/>
              </a:rPr>
              <a:t>Admission may be necessary (depending on risk factors) </a:t>
            </a:r>
          </a:p>
          <a:p>
            <a:pPr lvl="2">
              <a:buFont typeface="Arial" charset="0"/>
              <a:buChar char="•"/>
              <a:defRPr/>
            </a:pPr>
            <a:r>
              <a:rPr lang="en-US" sz="2000" dirty="0">
                <a:solidFill>
                  <a:srgbClr val="FFFFFF"/>
                </a:solidFill>
                <a:ea typeface="MS PGothic" panose="020B0600070205080204" pitchFamily="34" charset="-128"/>
              </a:rPr>
              <a:t>Development of a crisis plan </a:t>
            </a:r>
          </a:p>
          <a:p>
            <a:pPr lvl="2">
              <a:buFont typeface="Arial" charset="0"/>
              <a:buChar char="•"/>
              <a:defRPr/>
            </a:pPr>
            <a:r>
              <a:rPr lang="en-US" sz="2000" dirty="0">
                <a:solidFill>
                  <a:srgbClr val="FFFFFF"/>
                </a:solidFill>
                <a:ea typeface="MS PGothic" panose="020B0600070205080204" pitchFamily="34" charset="-128"/>
              </a:rPr>
              <a:t>Providing emergency information, including both local and national phone numbers (i.e., National Suicide Prevention Lifeline at 988) </a:t>
            </a:r>
          </a:p>
        </p:txBody>
      </p:sp>
      <p:sp>
        <p:nvSpPr>
          <p:cNvPr id="68611" name="Slide Number Placeholder 4">
            <a:extLst>
              <a:ext uri="{FF2B5EF4-FFF2-40B4-BE49-F238E27FC236}">
                <a16:creationId xmlns:a16="http://schemas.microsoft.com/office/drawing/2014/main" id="{3D27D90E-78B4-5515-732F-6C2A74C66DFD}"/>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solidFill>
                  <a:schemeClr val="bg1">
                    <a:lumMod val="95000"/>
                    <a:lumOff val="5000"/>
                  </a:schemeClr>
                </a:solidFill>
              </a:rPr>
              <a:t> </a:t>
            </a:r>
            <a:fld id="{81B15FBD-5953-D84D-BED0-7537961562A9}" type="slidenum">
              <a:rPr lang="en-GB" altLang="en-US">
                <a:solidFill>
                  <a:schemeClr val="bg1">
                    <a:lumMod val="95000"/>
                    <a:lumOff val="5000"/>
                  </a:schemeClr>
                </a:solidFill>
              </a:rPr>
              <a:pPr>
                <a:spcAft>
                  <a:spcPts val="600"/>
                </a:spcAft>
              </a:pPr>
              <a:t>26</a:t>
            </a:fld>
            <a:endParaRPr lang="en-GB" altLang="en-US" dirty="0">
              <a:solidFill>
                <a:schemeClr val="bg1">
                  <a:lumMod val="95000"/>
                  <a:lumOff val="5000"/>
                </a:schemeClr>
              </a:solidFill>
            </a:endParaRPr>
          </a:p>
        </p:txBody>
      </p:sp>
      <p:sp>
        <p:nvSpPr>
          <p:cNvPr id="68622" name="Rectangle 68621">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8D28-5C2C-BE4E-9E79-21DC99177EB9}"/>
              </a:ext>
            </a:extLst>
          </p:cNvPr>
          <p:cNvSpPr>
            <a:spLocks noGrp="1"/>
          </p:cNvSpPr>
          <p:nvPr>
            <p:ph type="title"/>
          </p:nvPr>
        </p:nvSpPr>
        <p:spPr>
          <a:xfrm>
            <a:off x="768096" y="585216"/>
            <a:ext cx="6013704" cy="1499616"/>
          </a:xfrm>
        </p:spPr>
        <p:txBody>
          <a:bodyPr>
            <a:normAutofit/>
          </a:bodyPr>
          <a:lstStyle/>
          <a:p>
            <a:pPr>
              <a:defRPr/>
            </a:pPr>
            <a:r>
              <a:rPr lang="en-US" dirty="0">
                <a:ea typeface="MS PGothic" panose="020B0600070205080204" pitchFamily="34" charset="-128"/>
              </a:rPr>
              <a:t>Low Risk Patients </a:t>
            </a:r>
            <a:br>
              <a:rPr lang="en-US" dirty="0">
                <a:ea typeface="MS PGothic" panose="020B0600070205080204" pitchFamily="34" charset="-128"/>
              </a:rPr>
            </a:br>
            <a:endParaRPr lang="en-US" dirty="0">
              <a:ea typeface="MS PGothic" panose="020B0600070205080204" pitchFamily="34" charset="-128"/>
            </a:endParaRPr>
          </a:p>
        </p:txBody>
      </p:sp>
      <p:sp>
        <p:nvSpPr>
          <p:cNvPr id="3" name="Content Placeholder 2">
            <a:extLst>
              <a:ext uri="{FF2B5EF4-FFF2-40B4-BE49-F238E27FC236}">
                <a16:creationId xmlns:a16="http://schemas.microsoft.com/office/drawing/2014/main" id="{B8749CEC-E5AC-EA48-8AE0-757DF99FBC93}"/>
              </a:ext>
            </a:extLst>
          </p:cNvPr>
          <p:cNvSpPr>
            <a:spLocks noGrp="1"/>
          </p:cNvSpPr>
          <p:nvPr>
            <p:ph sz="quarter" idx="13"/>
          </p:nvPr>
        </p:nvSpPr>
        <p:spPr>
          <a:xfrm>
            <a:off x="768096" y="1671145"/>
            <a:ext cx="6013703" cy="4638215"/>
          </a:xfrm>
        </p:spPr>
        <p:txBody>
          <a:bodyPr>
            <a:normAutofit/>
          </a:bodyPr>
          <a:lstStyle/>
          <a:p>
            <a:pPr>
              <a:buFont typeface="Arial" charset="0"/>
              <a:buChar char="•"/>
              <a:defRPr/>
            </a:pPr>
            <a:r>
              <a:rPr lang="en-US" dirty="0">
                <a:ea typeface="MS PGothic" panose="020B0600070205080204" pitchFamily="34" charset="-128"/>
              </a:rPr>
              <a:t>Have modifiable risk factors and strong protective factors </a:t>
            </a:r>
          </a:p>
          <a:p>
            <a:pPr>
              <a:buFont typeface="Arial" charset="0"/>
              <a:buChar char="•"/>
              <a:defRPr/>
            </a:pPr>
            <a:r>
              <a:rPr lang="en-US" dirty="0">
                <a:ea typeface="MS PGothic" panose="020B0600070205080204" pitchFamily="34" charset="-128"/>
              </a:rPr>
              <a:t>Have thoughts of death, but do not have a plan, intent or behavior </a:t>
            </a:r>
          </a:p>
          <a:p>
            <a:pPr marL="0" indent="0">
              <a:buFont typeface="Arial" charset="0"/>
              <a:buNone/>
              <a:defRPr/>
            </a:pPr>
            <a:r>
              <a:rPr lang="en-US" dirty="0">
                <a:ea typeface="MS PGothic" panose="020B0600070205080204" pitchFamily="34" charset="-128"/>
              </a:rPr>
              <a:t>Interventions for low-risk patients include: </a:t>
            </a:r>
          </a:p>
          <a:p>
            <a:pPr lvl="1">
              <a:buFont typeface="Arial" charset="0"/>
              <a:buChar char="•"/>
              <a:defRPr/>
            </a:pPr>
            <a:r>
              <a:rPr lang="en-US" sz="2000" dirty="0">
                <a:ea typeface="MS PGothic" panose="020B0600070205080204" pitchFamily="34" charset="-128"/>
              </a:rPr>
              <a:t>Outpatient referral </a:t>
            </a:r>
          </a:p>
          <a:p>
            <a:pPr lvl="1">
              <a:buFont typeface="Arial" charset="0"/>
              <a:buChar char="•"/>
              <a:defRPr/>
            </a:pPr>
            <a:r>
              <a:rPr lang="en-US" sz="2000" dirty="0">
                <a:ea typeface="MS PGothic" panose="020B0600070205080204" pitchFamily="34" charset="-128"/>
              </a:rPr>
              <a:t>Symptom reduction </a:t>
            </a:r>
          </a:p>
          <a:p>
            <a:pPr lvl="1">
              <a:buFont typeface="Arial" charset="0"/>
              <a:buChar char="•"/>
              <a:defRPr/>
            </a:pPr>
            <a:r>
              <a:rPr lang="en-US" sz="2000" dirty="0">
                <a:ea typeface="MS PGothic" panose="020B0600070205080204" pitchFamily="34" charset="-128"/>
              </a:rPr>
              <a:t>Providing emergency information, including both local and national phone numbers</a:t>
            </a:r>
            <a:br>
              <a:rPr lang="en-US" sz="2000" dirty="0">
                <a:ea typeface="MS PGothic" panose="020B0600070205080204" pitchFamily="34" charset="-128"/>
              </a:rPr>
            </a:br>
            <a:r>
              <a:rPr lang="en-US" sz="2000" dirty="0">
                <a:ea typeface="MS PGothic" panose="020B0600070205080204" pitchFamily="34" charset="-128"/>
              </a:rPr>
              <a:t>(i.e., National Suicide Prevention Lifeline at 988) </a:t>
            </a:r>
          </a:p>
          <a:p>
            <a:pPr>
              <a:buFont typeface="Arial" charset="0"/>
              <a:buChar char="•"/>
              <a:defRPr/>
            </a:pPr>
            <a:endParaRPr lang="en-US" dirty="0">
              <a:ea typeface="MS PGothic" panose="020B0600070205080204" pitchFamily="34" charset="-128"/>
            </a:endParaRPr>
          </a:p>
        </p:txBody>
      </p:sp>
      <p:sp>
        <p:nvSpPr>
          <p:cNvPr id="70664" name="Rectangle 7066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666" name="Rectangle 7066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659" name="Slide Number Placeholder 4">
            <a:extLst>
              <a:ext uri="{FF2B5EF4-FFF2-40B4-BE49-F238E27FC236}">
                <a16:creationId xmlns:a16="http://schemas.microsoft.com/office/drawing/2014/main" id="{77E6D94D-E916-ECB6-CD41-41D378F29151}"/>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t> </a:t>
            </a:r>
            <a:fld id="{EA7EEFA1-2F52-6641-B5D3-7B70F4EF7035}" type="slidenum">
              <a:rPr lang="en-GB" altLang="en-US"/>
              <a:pPr>
                <a:spcAft>
                  <a:spcPts val="600"/>
                </a:spcAft>
              </a:pPr>
              <a:t>27</a:t>
            </a:fld>
            <a:endParaRPr lang="en-GB"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35848" name="Rectangle 3584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5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5852" name="Rectangle 3585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54" name="Rectangle 3585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43" name="Title 1">
            <a:extLst>
              <a:ext uri="{FF2B5EF4-FFF2-40B4-BE49-F238E27FC236}">
                <a16:creationId xmlns:a16="http://schemas.microsoft.com/office/drawing/2014/main" id="{5B5F1E16-1074-495B-ACC5-E30519FEA5DE}"/>
              </a:ext>
            </a:extLst>
          </p:cNvPr>
          <p:cNvSpPr>
            <a:spLocks noGrp="1"/>
          </p:cNvSpPr>
          <p:nvPr>
            <p:ph type="title"/>
          </p:nvPr>
        </p:nvSpPr>
        <p:spPr>
          <a:xfrm>
            <a:off x="3406641" y="942449"/>
            <a:ext cx="5010992" cy="1470249"/>
          </a:xfrm>
        </p:spPr>
        <p:txBody>
          <a:bodyPr>
            <a:normAutofit/>
          </a:bodyPr>
          <a:lstStyle/>
          <a:p>
            <a:r>
              <a:rPr lang="en-US" altLang="en-US" dirty="0"/>
              <a:t>Discussion Question</a:t>
            </a:r>
          </a:p>
        </p:txBody>
      </p:sp>
      <p:cxnSp>
        <p:nvCxnSpPr>
          <p:cNvPr id="35856" name="Straight Connector 3585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5842" name="Content Placeholder 2">
            <a:extLst>
              <a:ext uri="{FF2B5EF4-FFF2-40B4-BE49-F238E27FC236}">
                <a16:creationId xmlns:a16="http://schemas.microsoft.com/office/drawing/2014/main" id="{DBAD762A-CCBE-45E7-8684-6C9E40EE816C}"/>
              </a:ext>
            </a:extLst>
          </p:cNvPr>
          <p:cNvSpPr>
            <a:spLocks noGrp="1"/>
          </p:cNvSpPr>
          <p:nvPr>
            <p:ph idx="1"/>
          </p:nvPr>
        </p:nvSpPr>
        <p:spPr>
          <a:xfrm>
            <a:off x="3410282" y="2773885"/>
            <a:ext cx="5007352" cy="3141013"/>
          </a:xfrm>
        </p:spPr>
        <p:txBody>
          <a:bodyPr>
            <a:normAutofit/>
          </a:bodyPr>
          <a:lstStyle/>
          <a:p>
            <a:r>
              <a:rPr lang="en-US" altLang="en-US" sz="2400" dirty="0"/>
              <a:t>You are worried about a close friend who recently broke up with a boyfriend. She is taking the breakup very hard and seems depressed. What are some questions you could ask to assess for suicide ideation?</a:t>
            </a:r>
          </a:p>
        </p:txBody>
      </p:sp>
    </p:spTree>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6"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37898" name="Rectangle 37897">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643461"/>
            <a:ext cx="5740884"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891" name="Title 1">
            <a:extLst>
              <a:ext uri="{FF2B5EF4-FFF2-40B4-BE49-F238E27FC236}">
                <a16:creationId xmlns:a16="http://schemas.microsoft.com/office/drawing/2014/main" id="{25A5D19E-0884-4AD0-A700-938D32F12267}"/>
              </a:ext>
            </a:extLst>
          </p:cNvPr>
          <p:cNvSpPr>
            <a:spLocks noGrp="1"/>
          </p:cNvSpPr>
          <p:nvPr>
            <p:ph type="title"/>
          </p:nvPr>
        </p:nvSpPr>
        <p:spPr>
          <a:xfrm>
            <a:off x="3164852" y="4735775"/>
            <a:ext cx="5255248" cy="1245732"/>
          </a:xfrm>
        </p:spPr>
        <p:txBody>
          <a:bodyPr anchor="t">
            <a:normAutofit/>
          </a:bodyPr>
          <a:lstStyle/>
          <a:p>
            <a:r>
              <a:rPr lang="en-US" altLang="en-US" dirty="0">
                <a:solidFill>
                  <a:srgbClr val="FFFFFF"/>
                </a:solidFill>
              </a:rPr>
              <a:t>Self-Assessment</a:t>
            </a:r>
          </a:p>
        </p:txBody>
      </p:sp>
      <p:sp>
        <p:nvSpPr>
          <p:cNvPr id="37900"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3434" y="2290355"/>
            <a:ext cx="5571069" cy="2277283"/>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7890" name="Content Placeholder 2">
            <a:extLst>
              <a:ext uri="{FF2B5EF4-FFF2-40B4-BE49-F238E27FC236}">
                <a16:creationId xmlns:a16="http://schemas.microsoft.com/office/drawing/2014/main" id="{55A39401-EED5-42E4-AE65-089C99216E55}"/>
              </a:ext>
            </a:extLst>
          </p:cNvPr>
          <p:cNvSpPr>
            <a:spLocks noGrp="1"/>
          </p:cNvSpPr>
          <p:nvPr>
            <p:ph idx="1"/>
          </p:nvPr>
        </p:nvSpPr>
        <p:spPr>
          <a:xfrm>
            <a:off x="3164852" y="643461"/>
            <a:ext cx="5255248" cy="3699513"/>
          </a:xfrm>
        </p:spPr>
        <p:txBody>
          <a:bodyPr anchor="b">
            <a:noAutofit/>
          </a:bodyPr>
          <a:lstStyle/>
          <a:p>
            <a:r>
              <a:rPr lang="en-US" altLang="en-US" sz="2400" dirty="0">
                <a:solidFill>
                  <a:srgbClr val="FFFFFF"/>
                </a:solidFill>
              </a:rPr>
              <a:t>Health professionals may experience:</a:t>
            </a:r>
          </a:p>
          <a:p>
            <a:pPr lvl="1"/>
            <a:r>
              <a:rPr lang="en-US" altLang="en-US" sz="2400" dirty="0">
                <a:solidFill>
                  <a:srgbClr val="FFFFFF"/>
                </a:solidFill>
                <a:ea typeface="Arial" panose="020B0604020202020204" pitchFamily="34" charset="0"/>
              </a:rPr>
              <a:t>Fear</a:t>
            </a:r>
          </a:p>
          <a:p>
            <a:pPr lvl="1"/>
            <a:r>
              <a:rPr lang="en-US" altLang="en-US" sz="2400" dirty="0">
                <a:solidFill>
                  <a:srgbClr val="FFFFFF"/>
                </a:solidFill>
                <a:ea typeface="Arial" panose="020B0604020202020204" pitchFamily="34" charset="0"/>
              </a:rPr>
              <a:t>Grief</a:t>
            </a:r>
          </a:p>
          <a:p>
            <a:pPr lvl="1"/>
            <a:r>
              <a:rPr lang="en-US" altLang="en-US" sz="2400" dirty="0">
                <a:solidFill>
                  <a:srgbClr val="FFFFFF"/>
                </a:solidFill>
                <a:ea typeface="Arial" panose="020B0604020202020204" pitchFamily="34" charset="0"/>
              </a:rPr>
              <a:t>Anger</a:t>
            </a:r>
          </a:p>
          <a:p>
            <a:pPr lvl="1"/>
            <a:r>
              <a:rPr lang="en-US" altLang="en-US" sz="2400" dirty="0">
                <a:solidFill>
                  <a:srgbClr val="FFFFFF"/>
                </a:solidFill>
                <a:ea typeface="Arial" panose="020B0604020202020204" pitchFamily="34" charset="0"/>
              </a:rPr>
              <a:t>Puzzlement</a:t>
            </a:r>
          </a:p>
          <a:p>
            <a:pPr lvl="1"/>
            <a:r>
              <a:rPr lang="en-US" altLang="en-US" sz="2400" dirty="0">
                <a:solidFill>
                  <a:srgbClr val="FFFFFF"/>
                </a:solidFill>
                <a:ea typeface="Arial" panose="020B0604020202020204" pitchFamily="34" charset="0"/>
              </a:rPr>
              <a:t>Condemnation of suicidal feelings/ intent </a:t>
            </a:r>
          </a:p>
          <a:p>
            <a:r>
              <a:rPr lang="en-US" altLang="en-US" sz="2400" dirty="0">
                <a:solidFill>
                  <a:srgbClr val="FFFFFF"/>
                </a:solidFill>
              </a:rPr>
              <a:t>Acknowledge feelings to team members to avoid countertransference.</a:t>
            </a:r>
          </a:p>
        </p:txBody>
      </p:sp>
      <p:cxnSp>
        <p:nvCxnSpPr>
          <p:cNvPr id="37902" name="Straight Connector 3790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43237" y="4576004"/>
            <a:ext cx="3429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9481" name="Rectangle 489480">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71" name="Rectangle 2">
            <a:extLst>
              <a:ext uri="{FF2B5EF4-FFF2-40B4-BE49-F238E27FC236}">
                <a16:creationId xmlns:a16="http://schemas.microsoft.com/office/drawing/2014/main" id="{166F88C0-5309-411B-9AE6-4818EA158F3C}"/>
              </a:ext>
            </a:extLst>
          </p:cNvPr>
          <p:cNvSpPr>
            <a:spLocks noGrp="1"/>
          </p:cNvSpPr>
          <p:nvPr>
            <p:ph type="title"/>
          </p:nvPr>
        </p:nvSpPr>
        <p:spPr>
          <a:xfrm>
            <a:off x="482601" y="643467"/>
            <a:ext cx="2561709" cy="5571066"/>
          </a:xfrm>
        </p:spPr>
        <p:txBody>
          <a:bodyPr>
            <a:normAutofit/>
          </a:bodyPr>
          <a:lstStyle/>
          <a:p>
            <a:r>
              <a:rPr lang="en-US" altLang="en-US" dirty="0">
                <a:solidFill>
                  <a:srgbClr val="FFFFFF"/>
                </a:solidFill>
              </a:rPr>
              <a:t>Suicide</a:t>
            </a:r>
          </a:p>
        </p:txBody>
      </p:sp>
      <p:graphicFrame>
        <p:nvGraphicFramePr>
          <p:cNvPr id="489477" name="Rectangle 3">
            <a:extLst>
              <a:ext uri="{FF2B5EF4-FFF2-40B4-BE49-F238E27FC236}">
                <a16:creationId xmlns:a16="http://schemas.microsoft.com/office/drawing/2014/main" id="{DF2DDFC9-F6EF-DBBD-BADE-319568A14304}"/>
              </a:ext>
            </a:extLst>
          </p:cNvPr>
          <p:cNvGraphicFramePr>
            <a:graphicFrameLocks noGrp="1"/>
          </p:cNvGraphicFramePr>
          <p:nvPr>
            <p:ph idx="1"/>
            <p:extLst>
              <p:ext uri="{D42A27DB-BD31-4B8C-83A1-F6EECF244321}">
                <p14:modId xmlns:p14="http://schemas.microsoft.com/office/powerpoint/2010/main" val="260146949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45" name="Rectangle 3994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39" name="Title 1">
            <a:extLst>
              <a:ext uri="{FF2B5EF4-FFF2-40B4-BE49-F238E27FC236}">
                <a16:creationId xmlns:a16="http://schemas.microsoft.com/office/drawing/2014/main" id="{4750A9CE-8E81-45A4-825C-98BB957499E5}"/>
              </a:ext>
            </a:extLst>
          </p:cNvPr>
          <p:cNvSpPr>
            <a:spLocks noGrp="1"/>
          </p:cNvSpPr>
          <p:nvPr>
            <p:ph type="title"/>
          </p:nvPr>
        </p:nvSpPr>
        <p:spPr>
          <a:xfrm>
            <a:off x="482601" y="643467"/>
            <a:ext cx="2561709" cy="5571066"/>
          </a:xfrm>
        </p:spPr>
        <p:txBody>
          <a:bodyPr>
            <a:normAutofit/>
          </a:bodyPr>
          <a:lstStyle/>
          <a:p>
            <a:r>
              <a:rPr lang="en-US" altLang="en-US" dirty="0">
                <a:solidFill>
                  <a:srgbClr val="FFFFFF"/>
                </a:solidFill>
              </a:rPr>
              <a:t>Application of the Nursing Process</a:t>
            </a:r>
            <a:br>
              <a:rPr lang="en-US" altLang="en-US" dirty="0">
                <a:solidFill>
                  <a:srgbClr val="FFFFFF"/>
                </a:solidFill>
              </a:rPr>
            </a:br>
            <a:r>
              <a:rPr lang="en-US" altLang="en-US" dirty="0">
                <a:solidFill>
                  <a:srgbClr val="FFFFFF"/>
                </a:solidFill>
              </a:rPr>
              <a:t>Cont.</a:t>
            </a:r>
          </a:p>
        </p:txBody>
      </p:sp>
      <p:graphicFrame>
        <p:nvGraphicFramePr>
          <p:cNvPr id="39941" name="Content Placeholder 2">
            <a:extLst>
              <a:ext uri="{FF2B5EF4-FFF2-40B4-BE49-F238E27FC236}">
                <a16:creationId xmlns:a16="http://schemas.microsoft.com/office/drawing/2014/main" id="{8954C9D9-712B-B020-7C45-28E2E6AC0A15}"/>
              </a:ext>
            </a:extLst>
          </p:cNvPr>
          <p:cNvGraphicFramePr>
            <a:graphicFrameLocks noGrp="1"/>
          </p:cNvGraphicFramePr>
          <p:nvPr>
            <p:ph idx="1"/>
            <p:extLst>
              <p:ext uri="{D42A27DB-BD31-4B8C-83A1-F6EECF244321}">
                <p14:modId xmlns:p14="http://schemas.microsoft.com/office/powerpoint/2010/main" val="1888930298"/>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7E27F160-4138-43B9-B5E5-BD2A5ACDDE21}"/>
              </a:ext>
            </a:extLst>
          </p:cNvPr>
          <p:cNvSpPr>
            <a:spLocks noGrp="1"/>
          </p:cNvSpPr>
          <p:nvPr>
            <p:ph type="title"/>
          </p:nvPr>
        </p:nvSpPr>
        <p:spPr>
          <a:xfrm>
            <a:off x="768096" y="585216"/>
            <a:ext cx="6013704" cy="1499616"/>
          </a:xfrm>
        </p:spPr>
        <p:txBody>
          <a:bodyPr>
            <a:normAutofit/>
          </a:bodyPr>
          <a:lstStyle/>
          <a:p>
            <a:r>
              <a:rPr lang="en-US" altLang="en-US" dirty="0"/>
              <a:t>Implementation &amp; Evaluation</a:t>
            </a:r>
          </a:p>
        </p:txBody>
      </p:sp>
      <p:sp>
        <p:nvSpPr>
          <p:cNvPr id="41986" name="Rectangle 3">
            <a:extLst>
              <a:ext uri="{FF2B5EF4-FFF2-40B4-BE49-F238E27FC236}">
                <a16:creationId xmlns:a16="http://schemas.microsoft.com/office/drawing/2014/main" id="{41E12E8A-E603-4C88-AF87-E58DE4A5FC10}"/>
              </a:ext>
            </a:extLst>
          </p:cNvPr>
          <p:cNvSpPr>
            <a:spLocks noGrp="1"/>
          </p:cNvSpPr>
          <p:nvPr>
            <p:ph idx="1"/>
          </p:nvPr>
        </p:nvSpPr>
        <p:spPr>
          <a:xfrm>
            <a:off x="768096" y="1813034"/>
            <a:ext cx="6013704" cy="4496326"/>
          </a:xfrm>
        </p:spPr>
        <p:txBody>
          <a:bodyPr>
            <a:normAutofit/>
          </a:bodyPr>
          <a:lstStyle/>
          <a:p>
            <a:r>
              <a:rPr lang="en-US" altLang="en-US" sz="2400" dirty="0"/>
              <a:t>Psychosocial interventions</a:t>
            </a:r>
          </a:p>
          <a:p>
            <a:r>
              <a:rPr lang="en-US" altLang="en-US" sz="2400" dirty="0"/>
              <a:t>Health teaching and health promotion</a:t>
            </a:r>
          </a:p>
          <a:p>
            <a:pPr lvl="1"/>
            <a:r>
              <a:rPr lang="en-US" altLang="en-US" sz="2400" dirty="0">
                <a:ea typeface="MS PGothic" panose="020B0600070205080204" pitchFamily="34" charset="-128"/>
              </a:rPr>
              <a:t>Includes prevention efforts</a:t>
            </a:r>
          </a:p>
          <a:p>
            <a:r>
              <a:rPr lang="en-US" altLang="en-US" sz="2400" dirty="0"/>
              <a:t>Case management</a:t>
            </a:r>
          </a:p>
          <a:p>
            <a:r>
              <a:rPr lang="en-US" altLang="en-US" sz="2400" dirty="0"/>
              <a:t>Milieu therapy</a:t>
            </a:r>
          </a:p>
          <a:p>
            <a:r>
              <a:rPr lang="en-US" altLang="en-US" sz="2400" dirty="0"/>
              <a:t>Documentation of care</a:t>
            </a:r>
          </a:p>
          <a:p>
            <a:r>
              <a:rPr lang="en-US" altLang="en-US" sz="2400" dirty="0"/>
              <a:t>Suicide survivors: Postvention </a:t>
            </a:r>
          </a:p>
          <a:p>
            <a:r>
              <a:rPr lang="en-US" altLang="en-US" sz="2400" dirty="0"/>
              <a:t>Evaluation is ongoing.</a:t>
            </a:r>
          </a:p>
        </p:txBody>
      </p:sp>
      <p:sp>
        <p:nvSpPr>
          <p:cNvPr id="41992" name="Rectangle 4199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994" name="Rectangle 4199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ED55DE47-6F79-1788-4284-0504E21E6357}"/>
              </a:ext>
            </a:extLst>
          </p:cNvPr>
          <p:cNvSpPr>
            <a:spLocks noGrp="1"/>
          </p:cNvSpPr>
          <p:nvPr>
            <p:ph type="title"/>
          </p:nvPr>
        </p:nvSpPr>
        <p:spPr>
          <a:xfrm>
            <a:off x="768096" y="585216"/>
            <a:ext cx="7290054" cy="1499616"/>
          </a:xfrm>
        </p:spPr>
        <p:txBody>
          <a:bodyPr>
            <a:normAutofit/>
          </a:bodyPr>
          <a:lstStyle/>
          <a:p>
            <a:pPr eaLnBrk="1" hangingPunct="1"/>
            <a:r>
              <a:rPr lang="en-US" altLang="en-US" dirty="0">
                <a:cs typeface="Tunga" panose="020B0502040204020203" pitchFamily="34" charset="0"/>
              </a:rPr>
              <a:t>Basic Level Interventions (Secondary)</a:t>
            </a:r>
          </a:p>
        </p:txBody>
      </p:sp>
      <p:sp>
        <p:nvSpPr>
          <p:cNvPr id="83971" name="Slide Number Placeholder 4">
            <a:extLst>
              <a:ext uri="{FF2B5EF4-FFF2-40B4-BE49-F238E27FC236}">
                <a16:creationId xmlns:a16="http://schemas.microsoft.com/office/drawing/2014/main" id="{493FAEBA-B8DD-E411-EC49-D04C8125B84E}"/>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9A8EAFBF-15F3-894A-B9C4-B2E559741BBD}" type="slidenum">
              <a:rPr lang="en-GB" altLang="en-US"/>
              <a:pPr>
                <a:spcAft>
                  <a:spcPts val="600"/>
                </a:spcAft>
              </a:pPr>
              <a:t>32</a:t>
            </a:fld>
            <a:endParaRPr lang="en-GB" altLang="en-US" dirty="0"/>
          </a:p>
        </p:txBody>
      </p:sp>
      <p:graphicFrame>
        <p:nvGraphicFramePr>
          <p:cNvPr id="83973" name="Rectangle 3">
            <a:extLst>
              <a:ext uri="{FF2B5EF4-FFF2-40B4-BE49-F238E27FC236}">
                <a16:creationId xmlns:a16="http://schemas.microsoft.com/office/drawing/2014/main" id="{34CA3A5B-58BB-7D46-FA2F-9EA380A84A56}"/>
              </a:ext>
            </a:extLst>
          </p:cNvPr>
          <p:cNvGraphicFramePr>
            <a:graphicFrameLocks noGrp="1"/>
          </p:cNvGraphicFramePr>
          <p:nvPr>
            <p:ph sz="quarter" idx="13"/>
            <p:extLst>
              <p:ext uri="{D42A27DB-BD31-4B8C-83A1-F6EECF244321}">
                <p14:modId xmlns:p14="http://schemas.microsoft.com/office/powerpoint/2010/main" val="4094935287"/>
              </p:ext>
            </p:extLst>
          </p:nvPr>
        </p:nvGraphicFramePr>
        <p:xfrm>
          <a:off x="768096" y="2084832"/>
          <a:ext cx="7290054" cy="4223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5" name="Rectangle 2">
            <a:extLst>
              <a:ext uri="{FF2B5EF4-FFF2-40B4-BE49-F238E27FC236}">
                <a16:creationId xmlns:a16="http://schemas.microsoft.com/office/drawing/2014/main" id="{B40FD386-8003-4CF4-B9E0-01A19A970D0C}"/>
              </a:ext>
            </a:extLst>
          </p:cNvPr>
          <p:cNvSpPr>
            <a:spLocks noGrp="1"/>
          </p:cNvSpPr>
          <p:nvPr>
            <p:ph type="title"/>
          </p:nvPr>
        </p:nvSpPr>
        <p:spPr>
          <a:xfrm>
            <a:off x="768096" y="585216"/>
            <a:ext cx="7290054" cy="1499616"/>
          </a:xfrm>
        </p:spPr>
        <p:txBody>
          <a:bodyPr>
            <a:normAutofit/>
          </a:bodyPr>
          <a:lstStyle/>
          <a:p>
            <a:r>
              <a:rPr lang="en-US" altLang="en-US" dirty="0"/>
              <a:t>Environmental Safety Guidelines</a:t>
            </a:r>
          </a:p>
        </p:txBody>
      </p:sp>
      <p:graphicFrame>
        <p:nvGraphicFramePr>
          <p:cNvPr id="44043" name="Rectangle 3">
            <a:extLst>
              <a:ext uri="{FF2B5EF4-FFF2-40B4-BE49-F238E27FC236}">
                <a16:creationId xmlns:a16="http://schemas.microsoft.com/office/drawing/2014/main" id="{8C526AEE-46A6-9B93-D524-9042F3D2D008}"/>
              </a:ext>
            </a:extLst>
          </p:cNvPr>
          <p:cNvGraphicFramePr>
            <a:graphicFrameLocks noGrp="1"/>
          </p:cNvGraphicFramePr>
          <p:nvPr>
            <p:ph idx="1"/>
            <p:extLst>
              <p:ext uri="{D42A27DB-BD31-4B8C-83A1-F6EECF244321}">
                <p14:modId xmlns:p14="http://schemas.microsoft.com/office/powerpoint/2010/main" val="1407289884"/>
              </p:ext>
            </p:extLst>
          </p:nvPr>
        </p:nvGraphicFramePr>
        <p:xfrm>
          <a:off x="768096" y="1749972"/>
          <a:ext cx="7290054" cy="4558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3" name="Rectangle 2">
            <a:extLst>
              <a:ext uri="{FF2B5EF4-FFF2-40B4-BE49-F238E27FC236}">
                <a16:creationId xmlns:a16="http://schemas.microsoft.com/office/drawing/2014/main" id="{684852B4-C3D8-4708-9ECB-AF71EC71E444}"/>
              </a:ext>
            </a:extLst>
          </p:cNvPr>
          <p:cNvSpPr>
            <a:spLocks noGrp="1"/>
          </p:cNvSpPr>
          <p:nvPr>
            <p:ph type="title"/>
          </p:nvPr>
        </p:nvSpPr>
        <p:spPr>
          <a:xfrm>
            <a:off x="768096" y="585216"/>
            <a:ext cx="7290054" cy="1499616"/>
          </a:xfrm>
        </p:spPr>
        <p:txBody>
          <a:bodyPr>
            <a:normAutofit/>
          </a:bodyPr>
          <a:lstStyle/>
          <a:p>
            <a:r>
              <a:rPr lang="en-US" altLang="en-US" dirty="0"/>
              <a:t>Treatment Modalities</a:t>
            </a:r>
          </a:p>
        </p:txBody>
      </p:sp>
      <p:graphicFrame>
        <p:nvGraphicFramePr>
          <p:cNvPr id="46085" name="Rectangle 3">
            <a:extLst>
              <a:ext uri="{FF2B5EF4-FFF2-40B4-BE49-F238E27FC236}">
                <a16:creationId xmlns:a16="http://schemas.microsoft.com/office/drawing/2014/main" id="{D9877538-A6EE-2121-93E9-F4580AC7451F}"/>
              </a:ext>
            </a:extLst>
          </p:cNvPr>
          <p:cNvGraphicFramePr>
            <a:graphicFrameLocks noGrp="1"/>
          </p:cNvGraphicFramePr>
          <p:nvPr>
            <p:ph idx="1"/>
            <p:extLst>
              <p:ext uri="{D42A27DB-BD31-4B8C-83A1-F6EECF244321}">
                <p14:modId xmlns:p14="http://schemas.microsoft.com/office/powerpoint/2010/main" val="3670895558"/>
              </p:ext>
            </p:extLst>
          </p:nvPr>
        </p:nvGraphicFramePr>
        <p:xfrm>
          <a:off x="768096" y="1907628"/>
          <a:ext cx="7290054" cy="4401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48136" name="Rectangle 48135">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13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8140" name="Rectangle 48139">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142" name="Rectangle 48141">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131" name="Title 5">
            <a:extLst>
              <a:ext uri="{FF2B5EF4-FFF2-40B4-BE49-F238E27FC236}">
                <a16:creationId xmlns:a16="http://schemas.microsoft.com/office/drawing/2014/main" id="{0FB94FE1-7FE9-4697-877F-6E99FFD127E8}"/>
              </a:ext>
            </a:extLst>
          </p:cNvPr>
          <p:cNvSpPr>
            <a:spLocks noGrp="1"/>
          </p:cNvSpPr>
          <p:nvPr>
            <p:ph type="title"/>
          </p:nvPr>
        </p:nvSpPr>
        <p:spPr>
          <a:xfrm>
            <a:off x="3406641" y="942449"/>
            <a:ext cx="5010992" cy="1470249"/>
          </a:xfrm>
        </p:spPr>
        <p:txBody>
          <a:bodyPr>
            <a:normAutofit/>
          </a:bodyPr>
          <a:lstStyle/>
          <a:p>
            <a:r>
              <a:rPr lang="en-US" altLang="en-US" dirty="0"/>
              <a:t>Case Study</a:t>
            </a:r>
          </a:p>
        </p:txBody>
      </p:sp>
      <p:cxnSp>
        <p:nvCxnSpPr>
          <p:cNvPr id="48144" name="Straight Connector 48143">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8130" name="Content Placeholder 2">
            <a:extLst>
              <a:ext uri="{FF2B5EF4-FFF2-40B4-BE49-F238E27FC236}">
                <a16:creationId xmlns:a16="http://schemas.microsoft.com/office/drawing/2014/main" id="{6BB99844-7BB8-4D2D-BEAE-A0DA7567CB87}"/>
              </a:ext>
            </a:extLst>
          </p:cNvPr>
          <p:cNvSpPr>
            <a:spLocks noGrp="1"/>
          </p:cNvSpPr>
          <p:nvPr>
            <p:ph idx="1"/>
          </p:nvPr>
        </p:nvSpPr>
        <p:spPr>
          <a:xfrm>
            <a:off x="3410282" y="2773885"/>
            <a:ext cx="5007352" cy="3141013"/>
          </a:xfrm>
        </p:spPr>
        <p:txBody>
          <a:bodyPr>
            <a:normAutofit/>
          </a:bodyPr>
          <a:lstStyle/>
          <a:p>
            <a:pPr marL="0" indent="0">
              <a:buFont typeface="Wingdings 2" panose="05020102010507070707" pitchFamily="18" charset="2"/>
              <a:buNone/>
            </a:pPr>
            <a:r>
              <a:rPr lang="en-US" altLang="en-US" sz="2400" dirty="0"/>
              <a:t>Gina is hospitalized for suicidal ideation after two suicide attempts. For the first 2 days of hospitalization, the patient eats 20% of meals and stays in her room between groups. By the fourth day, the nurse observes that the patient is more sociable, is eating meals, and has a bright affect. </a:t>
            </a:r>
          </a:p>
        </p:txBody>
      </p:sp>
    </p:spTree>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184" name="Rectangle 5018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86" name="Rectangle 5018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79" name="Title 5">
            <a:extLst>
              <a:ext uri="{FF2B5EF4-FFF2-40B4-BE49-F238E27FC236}">
                <a16:creationId xmlns:a16="http://schemas.microsoft.com/office/drawing/2014/main" id="{E06D83A6-1C06-4A29-9DEE-44A2D9FD5022}"/>
              </a:ext>
            </a:extLst>
          </p:cNvPr>
          <p:cNvSpPr>
            <a:spLocks noGrp="1"/>
          </p:cNvSpPr>
          <p:nvPr>
            <p:ph type="title"/>
          </p:nvPr>
        </p:nvSpPr>
        <p:spPr>
          <a:xfrm>
            <a:off x="723591" y="804333"/>
            <a:ext cx="2543925" cy="5249334"/>
          </a:xfrm>
        </p:spPr>
        <p:txBody>
          <a:bodyPr>
            <a:normAutofit/>
          </a:bodyPr>
          <a:lstStyle/>
          <a:p>
            <a:pPr algn="r"/>
            <a:r>
              <a:rPr lang="en-US" altLang="en-US" dirty="0">
                <a:solidFill>
                  <a:srgbClr val="FFFFFF"/>
                </a:solidFill>
              </a:rPr>
              <a:t>Audience Response Question</a:t>
            </a:r>
          </a:p>
        </p:txBody>
      </p:sp>
      <p:sp>
        <p:nvSpPr>
          <p:cNvPr id="50178" name="Content Placeholder 2">
            <a:extLst>
              <a:ext uri="{FF2B5EF4-FFF2-40B4-BE49-F238E27FC236}">
                <a16:creationId xmlns:a16="http://schemas.microsoft.com/office/drawing/2014/main" id="{BBEF91A1-41FF-44BC-9E78-C99FB63B3544}"/>
              </a:ext>
            </a:extLst>
          </p:cNvPr>
          <p:cNvSpPr>
            <a:spLocks noGrp="1"/>
          </p:cNvSpPr>
          <p:nvPr>
            <p:ph idx="1"/>
          </p:nvPr>
        </p:nvSpPr>
        <p:spPr>
          <a:xfrm>
            <a:off x="3713286" y="804333"/>
            <a:ext cx="4729502" cy="5249334"/>
          </a:xfrm>
        </p:spPr>
        <p:txBody>
          <a:bodyPr anchor="ctr">
            <a:normAutofit/>
          </a:bodyPr>
          <a:lstStyle/>
          <a:p>
            <a:pPr marL="0" indent="0">
              <a:buSzPct val="100000"/>
              <a:buFont typeface="Wingdings 2" panose="05020102010507070707" pitchFamily="18" charset="2"/>
              <a:buNone/>
            </a:pPr>
            <a:r>
              <a:rPr lang="en-US" altLang="en-US" dirty="0"/>
              <a:t>Considering Gina’s behavior on the fourth day of hospitalization, which factor should the nurse consider?</a:t>
            </a:r>
            <a:r>
              <a:rPr lang="en-GB" altLang="en-US" dirty="0"/>
              <a:t> </a:t>
            </a:r>
            <a:endParaRPr lang="en-US" altLang="en-US" dirty="0"/>
          </a:p>
          <a:p>
            <a:pPr marL="641350" lvl="1" indent="-241300">
              <a:buSzPct val="100000"/>
              <a:buFont typeface="Calibri" panose="020F0502020204030204" pitchFamily="34" charset="0"/>
              <a:buAutoNum type="alphaUcPeriod"/>
            </a:pPr>
            <a:r>
              <a:rPr lang="en-US" altLang="en-US" sz="2000" dirty="0">
                <a:ea typeface="MS PGothic" panose="020B0600070205080204" pitchFamily="34" charset="-128"/>
              </a:rPr>
              <a:t>The patient is showing improvement and may be ready for discharge.</a:t>
            </a:r>
          </a:p>
          <a:p>
            <a:pPr marL="641350" lvl="1" indent="-241300">
              <a:buSzPct val="100000"/>
              <a:buFont typeface="Calibri" panose="020F0502020204030204" pitchFamily="34" charset="0"/>
              <a:buAutoNum type="alphaUcPeriod"/>
            </a:pPr>
            <a:r>
              <a:rPr lang="en-US" altLang="en-US" sz="2000" dirty="0">
                <a:ea typeface="MS PGothic" panose="020B0600070205080204" pitchFamily="34" charset="-128"/>
              </a:rPr>
              <a:t>The patient may have decided to commit suicide; the nurse should reassess suicidality.</a:t>
            </a:r>
          </a:p>
          <a:p>
            <a:pPr marL="641350" lvl="1" indent="-241300">
              <a:buSzPct val="100000"/>
              <a:buFont typeface="Calibri" panose="020F0502020204030204" pitchFamily="34" charset="0"/>
              <a:buAutoNum type="alphaUcPeriod"/>
            </a:pPr>
            <a:r>
              <a:rPr lang="en-US" altLang="en-US" sz="2000" dirty="0">
                <a:ea typeface="MS PGothic" panose="020B0600070205080204" pitchFamily="34" charset="-128"/>
              </a:rPr>
              <a:t>The patient is feeling rested, supported by the therapeutic milieu, and less depressed.</a:t>
            </a:r>
            <a:endParaRPr lang="en-GB" altLang="en-US" sz="2000" dirty="0">
              <a:ea typeface="MS PGothic" panose="020B0600070205080204" pitchFamily="34" charset="-128"/>
            </a:endParaRPr>
          </a:p>
          <a:p>
            <a:pPr marL="641350" lvl="1" indent="-241300">
              <a:buSzPct val="100000"/>
              <a:buFont typeface="Calibri" panose="020F0502020204030204" pitchFamily="34" charset="0"/>
              <a:buAutoNum type="alphaUcPeriod"/>
            </a:pPr>
            <a:r>
              <a:rPr lang="en-US" altLang="en-US" sz="2000" dirty="0">
                <a:ea typeface="MS PGothic" panose="020B0600070205080204" pitchFamily="34" charset="-128"/>
              </a:rPr>
              <a:t>The patient is benefiting from the antidepressant she has been taking for 4 days.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016CE-20B2-D844-865B-8E2D95AA0AB8}"/>
              </a:ext>
            </a:extLst>
          </p:cNvPr>
          <p:cNvSpPr>
            <a:spLocks noGrp="1"/>
          </p:cNvSpPr>
          <p:nvPr>
            <p:ph type="title"/>
          </p:nvPr>
        </p:nvSpPr>
        <p:spPr>
          <a:xfrm>
            <a:off x="768096" y="585216"/>
            <a:ext cx="6013704" cy="1499616"/>
          </a:xfrm>
        </p:spPr>
        <p:txBody>
          <a:bodyPr>
            <a:normAutofit/>
          </a:bodyPr>
          <a:lstStyle/>
          <a:p>
            <a:pPr>
              <a:defRPr/>
            </a:pPr>
            <a:r>
              <a:rPr lang="en-US" dirty="0">
                <a:ea typeface="MS PGothic" panose="020B0600070205080204" pitchFamily="34" charset="-128"/>
              </a:rPr>
              <a:t>Patient Discharge Guidelines and Information </a:t>
            </a:r>
          </a:p>
        </p:txBody>
      </p:sp>
      <p:sp>
        <p:nvSpPr>
          <p:cNvPr id="3" name="Content Placeholder 2">
            <a:extLst>
              <a:ext uri="{FF2B5EF4-FFF2-40B4-BE49-F238E27FC236}">
                <a16:creationId xmlns:a16="http://schemas.microsoft.com/office/drawing/2014/main" id="{FBD5BA5C-901E-A04F-951F-998F2BA892B3}"/>
              </a:ext>
            </a:extLst>
          </p:cNvPr>
          <p:cNvSpPr>
            <a:spLocks noGrp="1"/>
          </p:cNvSpPr>
          <p:nvPr>
            <p:ph sz="quarter" idx="13"/>
          </p:nvPr>
        </p:nvSpPr>
        <p:spPr>
          <a:xfrm>
            <a:off x="768096" y="1954924"/>
            <a:ext cx="6013703" cy="4354436"/>
          </a:xfrm>
        </p:spPr>
        <p:txBody>
          <a:bodyPr numCol="1" anchorCtr="0" compatLnSpc="1">
            <a:prstTxWarp prst="textNoShape">
              <a:avLst/>
            </a:prstTxWarp>
            <a:normAutofit/>
          </a:bodyPr>
          <a:lstStyle/>
          <a:p>
            <a:pPr>
              <a:defRPr/>
            </a:pPr>
            <a:r>
              <a:rPr lang="en-US" altLang="en-US" dirty="0"/>
              <a:t>Provide the patient and the family/friends with discharge instructions </a:t>
            </a:r>
          </a:p>
          <a:p>
            <a:pPr>
              <a:defRPr/>
            </a:pPr>
            <a:r>
              <a:rPr lang="en-US" altLang="en-US" dirty="0"/>
              <a:t>Explain the uneven recovery path from their illness, especially depression. e.g., “There are likely to be times when you feel worse— that doesn’t mean that the medications have stopped working. Contact your healthcare clinician if this happens” </a:t>
            </a:r>
          </a:p>
          <a:p>
            <a:pPr>
              <a:defRPr/>
            </a:pPr>
            <a:r>
              <a:rPr lang="en-US" altLang="en-US" dirty="0"/>
              <a:t>Inform the family/friends (if indicated) about the signs of increased suicide risk; especially sleep disturbance, anxiety, agitation and suicidal expressions and behaviors </a:t>
            </a:r>
          </a:p>
          <a:p>
            <a:pPr>
              <a:defRPr/>
            </a:pPr>
            <a:r>
              <a:rPr lang="en-US" altLang="en-US" dirty="0"/>
              <a:t>If the patient does not wish to permit contact with family, this should be documented </a:t>
            </a:r>
          </a:p>
          <a:p>
            <a:pPr>
              <a:defRPr/>
            </a:pPr>
            <a:endParaRPr lang="en-US" altLang="en-US" dirty="0"/>
          </a:p>
        </p:txBody>
      </p:sp>
      <p:sp>
        <p:nvSpPr>
          <p:cNvPr id="92168" name="Rectangle 9216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70" name="Rectangle 9216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63" name="Slide Number Placeholder 4">
            <a:extLst>
              <a:ext uri="{FF2B5EF4-FFF2-40B4-BE49-F238E27FC236}">
                <a16:creationId xmlns:a16="http://schemas.microsoft.com/office/drawing/2014/main" id="{A7E6850B-6CB5-130F-7320-DB9722609CCF}"/>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t> </a:t>
            </a:r>
            <a:fld id="{AFFA5C66-D3D7-DC4E-8F60-B2E9BAD1A32D}" type="slidenum">
              <a:rPr lang="en-GB" altLang="en-US"/>
              <a:pPr>
                <a:spcAft>
                  <a:spcPts val="600"/>
                </a:spcAft>
              </a:pPr>
              <a:t>37</a:t>
            </a:fld>
            <a:endParaRPr lang="en-GB"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4316D-D91D-3543-B856-ADC53FB3026D}"/>
              </a:ext>
            </a:extLst>
          </p:cNvPr>
          <p:cNvSpPr>
            <a:spLocks noGrp="1"/>
          </p:cNvSpPr>
          <p:nvPr>
            <p:ph type="title"/>
          </p:nvPr>
        </p:nvSpPr>
        <p:spPr>
          <a:xfrm>
            <a:off x="768096" y="585216"/>
            <a:ext cx="6013704" cy="1499616"/>
          </a:xfrm>
        </p:spPr>
        <p:txBody>
          <a:bodyPr>
            <a:normAutofit/>
          </a:bodyPr>
          <a:lstStyle/>
          <a:p>
            <a:pPr>
              <a:defRPr/>
            </a:pPr>
            <a:r>
              <a:rPr lang="en-US" sz="3700" dirty="0">
                <a:ea typeface="MS PGothic" panose="020B0600070205080204" pitchFamily="34" charset="-128"/>
              </a:rPr>
              <a:t>Patient Discharge Guidelines and Information (</a:t>
            </a:r>
            <a:r>
              <a:rPr lang="en-US" sz="3700" i="1" dirty="0">
                <a:ea typeface="MS PGothic" panose="020B0600070205080204" pitchFamily="34" charset="-128"/>
              </a:rPr>
              <a:t>cont.)</a:t>
            </a:r>
          </a:p>
        </p:txBody>
      </p:sp>
      <p:sp>
        <p:nvSpPr>
          <p:cNvPr id="3" name="Content Placeholder 2">
            <a:extLst>
              <a:ext uri="{FF2B5EF4-FFF2-40B4-BE49-F238E27FC236}">
                <a16:creationId xmlns:a16="http://schemas.microsoft.com/office/drawing/2014/main" id="{4F6981A1-E1F8-9547-9B9B-B583BB760FD0}"/>
              </a:ext>
            </a:extLst>
          </p:cNvPr>
          <p:cNvSpPr>
            <a:spLocks noGrp="1"/>
          </p:cNvSpPr>
          <p:nvPr>
            <p:ph sz="quarter" idx="13"/>
          </p:nvPr>
        </p:nvSpPr>
        <p:spPr>
          <a:xfrm>
            <a:off x="768096" y="2084832"/>
            <a:ext cx="6013704" cy="4224528"/>
          </a:xfrm>
        </p:spPr>
        <p:txBody>
          <a:bodyPr>
            <a:normAutofit/>
          </a:bodyPr>
          <a:lstStyle/>
          <a:p>
            <a:pPr>
              <a:buFont typeface="Arial" charset="0"/>
              <a:buChar char="•"/>
              <a:defRPr/>
            </a:pPr>
            <a:r>
              <a:rPr lang="en-US" dirty="0">
                <a:ea typeface="MS PGothic" panose="020B0600070205080204" pitchFamily="34" charset="-128"/>
              </a:rPr>
              <a:t>Provide information for follow-up appointment, which may include contacting current provider and/or scheduling an appointment </a:t>
            </a:r>
          </a:p>
          <a:p>
            <a:pPr>
              <a:buFont typeface="Arial" charset="0"/>
              <a:buChar char="•"/>
              <a:defRPr/>
            </a:pPr>
            <a:r>
              <a:rPr lang="en-US" dirty="0">
                <a:ea typeface="MS PGothic" panose="020B0600070205080204" pitchFamily="34" charset="-128"/>
              </a:rPr>
              <a:t>If presence of firearms has been identified, document instructions given to patient and/or significant other21 </a:t>
            </a:r>
          </a:p>
          <a:p>
            <a:pPr>
              <a:buFont typeface="Arial" charset="0"/>
              <a:buChar char="•"/>
              <a:defRPr/>
            </a:pPr>
            <a:r>
              <a:rPr lang="en-US" dirty="0">
                <a:ea typeface="MS PGothic" panose="020B0600070205080204" pitchFamily="34" charset="-128"/>
              </a:rPr>
              <a:t>Provide prescriptions that allows for a reasonable supply of medication to last until the first follow-up appointment (when indicated) </a:t>
            </a:r>
          </a:p>
          <a:p>
            <a:pPr>
              <a:buFont typeface="Arial" charset="0"/>
              <a:buChar char="•"/>
              <a:defRPr/>
            </a:pPr>
            <a:r>
              <a:rPr lang="en-US" dirty="0">
                <a:ea typeface="MS PGothic" panose="020B0600070205080204" pitchFamily="34" charset="-128"/>
              </a:rPr>
              <a:t>Provide information about local resources available, such as the National Suicide Prevention Hotline 988 or t</a:t>
            </a:r>
            <a:r>
              <a:rPr lang="en-US" dirty="0"/>
              <a:t>ext </a:t>
            </a:r>
            <a:r>
              <a:rPr lang="en-US" b="1" u="sng" dirty="0"/>
              <a:t>TALK </a:t>
            </a:r>
            <a:r>
              <a:rPr lang="en-US" dirty="0"/>
              <a:t>to 741741</a:t>
            </a:r>
          </a:p>
          <a:p>
            <a:pPr>
              <a:buFont typeface="Arial" charset="0"/>
              <a:buChar char="•"/>
              <a:defRPr/>
            </a:pPr>
            <a:endParaRPr lang="en-US" dirty="0">
              <a:ea typeface="MS PGothic" panose="020B0600070205080204" pitchFamily="34" charset="-128"/>
            </a:endParaRPr>
          </a:p>
          <a:p>
            <a:pPr>
              <a:buFont typeface="Arial" charset="0"/>
              <a:buChar char="•"/>
              <a:defRPr/>
            </a:pPr>
            <a:endParaRPr lang="en-US" dirty="0">
              <a:ea typeface="MS PGothic" panose="020B0600070205080204" pitchFamily="34" charset="-128"/>
            </a:endParaRPr>
          </a:p>
        </p:txBody>
      </p:sp>
      <p:sp>
        <p:nvSpPr>
          <p:cNvPr id="93192" name="Rectangle 9319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94" name="Rectangle 9319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87" name="Slide Number Placeholder 4">
            <a:extLst>
              <a:ext uri="{FF2B5EF4-FFF2-40B4-BE49-F238E27FC236}">
                <a16:creationId xmlns:a16="http://schemas.microsoft.com/office/drawing/2014/main" id="{7F1D65AC-092A-90A8-EE5E-CCC9CA4C65FC}"/>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t> </a:t>
            </a:r>
            <a:fld id="{BC6A20D5-60B4-A540-9D8B-F4226CD629D0}" type="slidenum">
              <a:rPr lang="en-GB" altLang="en-US"/>
              <a:pPr>
                <a:spcAft>
                  <a:spcPts val="600"/>
                </a:spcAft>
              </a:pPr>
              <a:t>38</a:t>
            </a:fld>
            <a:endParaRPr lang="en-GB"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9336" name="Rectangle 99335">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38" name="Rectangle 99337">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29" name="Title 5">
            <a:extLst>
              <a:ext uri="{FF2B5EF4-FFF2-40B4-BE49-F238E27FC236}">
                <a16:creationId xmlns:a16="http://schemas.microsoft.com/office/drawing/2014/main" id="{A9EF18E0-FA8C-562E-856E-30559674D941}"/>
              </a:ext>
            </a:extLst>
          </p:cNvPr>
          <p:cNvSpPr>
            <a:spLocks noGrp="1"/>
          </p:cNvSpPr>
          <p:nvPr>
            <p:ph type="title"/>
          </p:nvPr>
        </p:nvSpPr>
        <p:spPr>
          <a:xfrm>
            <a:off x="723591" y="804333"/>
            <a:ext cx="2543925" cy="5249334"/>
          </a:xfrm>
        </p:spPr>
        <p:txBody>
          <a:bodyPr>
            <a:normAutofit/>
          </a:bodyPr>
          <a:lstStyle/>
          <a:p>
            <a:pPr algn="r"/>
            <a:r>
              <a:rPr lang="en-US" altLang="en-US" dirty="0">
                <a:solidFill>
                  <a:srgbClr val="FFFFFF"/>
                </a:solidFill>
                <a:ea typeface="ヒラギノ角ゴ Pro W3" panose="020B0300000000000000" pitchFamily="34" charset="-128"/>
                <a:cs typeface="Tunga" panose="020B0502040204020203" pitchFamily="34" charset="0"/>
              </a:rPr>
              <a:t>Audience Response Questions</a:t>
            </a:r>
            <a:endParaRPr lang="en-US" altLang="en-US" dirty="0">
              <a:solidFill>
                <a:srgbClr val="FFFFFF"/>
              </a:solidFill>
              <a:cs typeface="Tunga" panose="020B0502040204020203" pitchFamily="34" charset="0"/>
            </a:endParaRPr>
          </a:p>
        </p:txBody>
      </p:sp>
      <p:sp>
        <p:nvSpPr>
          <p:cNvPr id="56321" name="Content Placeholder 2">
            <a:extLst>
              <a:ext uri="{FF2B5EF4-FFF2-40B4-BE49-F238E27FC236}">
                <a16:creationId xmlns:a16="http://schemas.microsoft.com/office/drawing/2014/main" id="{D7747DC3-343A-D140-AF38-94C10ADA2B37}"/>
              </a:ext>
            </a:extLst>
          </p:cNvPr>
          <p:cNvSpPr>
            <a:spLocks noGrp="1"/>
          </p:cNvSpPr>
          <p:nvPr>
            <p:ph sz="quarter" idx="13"/>
          </p:nvPr>
        </p:nvSpPr>
        <p:spPr>
          <a:xfrm>
            <a:off x="3752192" y="362607"/>
            <a:ext cx="4934607" cy="5995120"/>
          </a:xfrm>
        </p:spPr>
        <p:txBody>
          <a:bodyPr numCol="1" anchor="ctr" anchorCtr="0" compatLnSpc="1">
            <a:prstTxWarp prst="textNoShape">
              <a:avLst/>
            </a:prstTxWarp>
            <a:normAutofit/>
          </a:bodyPr>
          <a:lstStyle/>
          <a:p>
            <a:pPr marL="0" indent="0">
              <a:buFont typeface="Wingdings 2" pitchFamily="2" charset="2"/>
              <a:buNone/>
              <a:defRPr/>
            </a:pPr>
            <a:r>
              <a:rPr lang="en-US" altLang="en-US" dirty="0"/>
              <a:t>A patient is hospitalized with major depression and suicidal ideation. He has a history of several suicide attempts. For the first 2 days of hospitalization, the patient eats 20% of meals and stays in his room between groups. By the fourth day, the nurse observes that the patient is more sociable, is eating meals, and has a bright affect. Which factor should the nurse consider?</a:t>
            </a:r>
            <a:r>
              <a:rPr lang="en-GB" altLang="en-US" dirty="0"/>
              <a:t> </a:t>
            </a:r>
          </a:p>
          <a:p>
            <a:pPr marL="0" indent="0">
              <a:buFont typeface="Wingdings 2" pitchFamily="2" charset="2"/>
              <a:buNone/>
              <a:defRPr/>
            </a:pPr>
            <a:endParaRPr lang="en-GB" altLang="en-US" dirty="0"/>
          </a:p>
          <a:p>
            <a:pPr marL="406400" lvl="1" indent="-233363">
              <a:buFont typeface="Calibri" panose="020F0502020204030204" pitchFamily="34" charset="0"/>
              <a:buAutoNum type="alphaUcPeriod"/>
              <a:defRPr/>
            </a:pPr>
            <a:r>
              <a:rPr lang="en-US" altLang="en-US" sz="2000" dirty="0"/>
              <a:t>The patient is showing improvement and may be ready for discharge.</a:t>
            </a:r>
          </a:p>
          <a:p>
            <a:pPr marL="406400" lvl="1" indent="-233363">
              <a:buFont typeface="Calibri" panose="020F0502020204030204" pitchFamily="34" charset="0"/>
              <a:buAutoNum type="alphaUcPeriod"/>
              <a:defRPr/>
            </a:pPr>
            <a:r>
              <a:rPr lang="en-US" altLang="en-US" sz="2000" dirty="0"/>
              <a:t>The patient may have decided to commit suicide; the nurse should reassess suicidality.</a:t>
            </a:r>
          </a:p>
          <a:p>
            <a:pPr marL="406400" lvl="1" indent="-233363">
              <a:buFont typeface="Calibri" panose="020F0502020204030204" pitchFamily="34" charset="0"/>
              <a:buAutoNum type="alphaUcPeriod"/>
              <a:defRPr/>
            </a:pPr>
            <a:r>
              <a:rPr lang="en-US" altLang="en-US" sz="2000" dirty="0"/>
              <a:t>The patient is feeling rested, supported by the therapeutic milieu, and less depressed.</a:t>
            </a:r>
            <a:endParaRPr lang="en-GB" altLang="en-US" sz="2000" dirty="0"/>
          </a:p>
          <a:p>
            <a:pPr marL="406400" lvl="1" indent="-233363">
              <a:buFont typeface="Calibri" panose="020F0502020204030204" pitchFamily="34" charset="0"/>
              <a:buAutoNum type="alphaUcPeriod"/>
              <a:defRPr/>
            </a:pPr>
            <a:r>
              <a:rPr lang="en-US" altLang="en-US" sz="2000" dirty="0"/>
              <a:t>The patient is benefiting from the antidepressant he has been taking for 4 days.</a:t>
            </a:r>
          </a:p>
          <a:p>
            <a:pPr marL="0" indent="0">
              <a:buFont typeface="Wingdings 2" pitchFamily="2" charset="2"/>
              <a:buNone/>
              <a:defRPr/>
            </a:pPr>
            <a:endParaRPr lang="en-US" altLang="en-US" sz="1700" dirty="0"/>
          </a:p>
        </p:txBody>
      </p:sp>
      <p:sp>
        <p:nvSpPr>
          <p:cNvPr id="99331" name="Rectangle 9">
            <a:extLst>
              <a:ext uri="{FF2B5EF4-FFF2-40B4-BE49-F238E27FC236}">
                <a16:creationId xmlns:a16="http://schemas.microsoft.com/office/drawing/2014/main" id="{38BFF958-0E25-A449-4CBE-11A3E1587D6F}"/>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AF69E9F2-655D-B54F-AAD1-2454F7407245}" type="slidenum">
              <a:rPr lang="en-GB" altLang="en-US"/>
              <a:pPr>
                <a:spcAft>
                  <a:spcPts val="600"/>
                </a:spcAft>
              </a:pPr>
              <a:t>39</a:t>
            </a:fld>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a:extLst>
              <a:ext uri="{FF2B5EF4-FFF2-40B4-BE49-F238E27FC236}">
                <a16:creationId xmlns:a16="http://schemas.microsoft.com/office/drawing/2014/main" id="{E144CA51-88BC-4F72-B900-5436B6B17469}"/>
              </a:ext>
            </a:extLst>
          </p:cNvPr>
          <p:cNvSpPr>
            <a:spLocks noGrp="1"/>
          </p:cNvSpPr>
          <p:nvPr>
            <p:ph type="title"/>
          </p:nvPr>
        </p:nvSpPr>
        <p:spPr/>
        <p:txBody>
          <a:bodyPr/>
          <a:lstStyle/>
          <a:p>
            <a:r>
              <a:rPr lang="en-US" altLang="en-US" dirty="0"/>
              <a:t>Epidemiology</a:t>
            </a:r>
          </a:p>
        </p:txBody>
      </p:sp>
      <p:graphicFrame>
        <p:nvGraphicFramePr>
          <p:cNvPr id="9221" name="Content Placeholder 2">
            <a:extLst>
              <a:ext uri="{FF2B5EF4-FFF2-40B4-BE49-F238E27FC236}">
                <a16:creationId xmlns:a16="http://schemas.microsoft.com/office/drawing/2014/main" id="{BDF1393D-6B78-7AA4-10E7-B16E0FA27966}"/>
              </a:ext>
            </a:extLst>
          </p:cNvPr>
          <p:cNvGraphicFramePr>
            <a:graphicFrameLocks noGrp="1"/>
          </p:cNvGraphicFramePr>
          <p:nvPr>
            <p:ph idx="1"/>
          </p:nvPr>
        </p:nvGraphicFramePr>
        <p:xfrm>
          <a:off x="593725" y="1568450"/>
          <a:ext cx="7572375" cy="4391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1384" name="Rectangle 10138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86" name="Rectangle 10138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77" name="Title 5">
            <a:extLst>
              <a:ext uri="{FF2B5EF4-FFF2-40B4-BE49-F238E27FC236}">
                <a16:creationId xmlns:a16="http://schemas.microsoft.com/office/drawing/2014/main" id="{36BD6D38-C3FA-3A90-D292-7AD67CDAE85D}"/>
              </a:ext>
            </a:extLst>
          </p:cNvPr>
          <p:cNvSpPr>
            <a:spLocks noGrp="1"/>
          </p:cNvSpPr>
          <p:nvPr>
            <p:ph type="title"/>
          </p:nvPr>
        </p:nvSpPr>
        <p:spPr>
          <a:xfrm>
            <a:off x="723591" y="804333"/>
            <a:ext cx="2543925" cy="5249334"/>
          </a:xfrm>
        </p:spPr>
        <p:txBody>
          <a:bodyPr>
            <a:normAutofit/>
          </a:bodyPr>
          <a:lstStyle/>
          <a:p>
            <a:pPr algn="r"/>
            <a:r>
              <a:rPr lang="en-US" altLang="en-US" dirty="0">
                <a:solidFill>
                  <a:srgbClr val="FFFFFF"/>
                </a:solidFill>
                <a:ea typeface="ヒラギノ角ゴ Pro W3" panose="020B0300000000000000" pitchFamily="34" charset="-128"/>
                <a:cs typeface="Tunga" panose="020B0502040204020203" pitchFamily="34" charset="0"/>
              </a:rPr>
              <a:t>Audience Response Questions</a:t>
            </a:r>
            <a:endParaRPr lang="en-US" altLang="en-US" dirty="0">
              <a:solidFill>
                <a:srgbClr val="FFFFFF"/>
              </a:solidFill>
              <a:cs typeface="Tunga" panose="020B0502040204020203" pitchFamily="34" charset="0"/>
            </a:endParaRPr>
          </a:p>
        </p:txBody>
      </p:sp>
      <p:sp>
        <p:nvSpPr>
          <p:cNvPr id="60417" name="Content Placeholder 2">
            <a:extLst>
              <a:ext uri="{FF2B5EF4-FFF2-40B4-BE49-F238E27FC236}">
                <a16:creationId xmlns:a16="http://schemas.microsoft.com/office/drawing/2014/main" id="{F106C4AB-0962-9444-A5E7-B7D70C3960D8}"/>
              </a:ext>
            </a:extLst>
          </p:cNvPr>
          <p:cNvSpPr>
            <a:spLocks noGrp="1"/>
          </p:cNvSpPr>
          <p:nvPr>
            <p:ph sz="quarter" idx="13"/>
          </p:nvPr>
        </p:nvSpPr>
        <p:spPr>
          <a:xfrm>
            <a:off x="3713286" y="804333"/>
            <a:ext cx="4729502" cy="5249334"/>
          </a:xfrm>
        </p:spPr>
        <p:txBody>
          <a:bodyPr numCol="1" anchor="ctr" anchorCtr="0" compatLnSpc="1">
            <a:prstTxWarp prst="textNoShape">
              <a:avLst/>
            </a:prstTxWarp>
            <a:normAutofit/>
          </a:bodyPr>
          <a:lstStyle/>
          <a:p>
            <a:pPr marL="0" indent="0">
              <a:buFont typeface="Wingdings 2" pitchFamily="2" charset="2"/>
              <a:buNone/>
              <a:defRPr/>
            </a:pPr>
            <a:r>
              <a:rPr lang="en-US" altLang="en-US" dirty="0">
                <a:latin typeface="Tw Cen MT" panose="020B0602020104020603" pitchFamily="34" charset="77"/>
              </a:rPr>
              <a:t>An 80-year-old who has difficulty walking because of shortness of breath secondary to COPD says, </a:t>
            </a:r>
            <a:r>
              <a:rPr lang="ja-JP" altLang="en-US">
                <a:latin typeface="Tw Cen MT" panose="020B0602020104020603" pitchFamily="34" charset="77"/>
              </a:rPr>
              <a:t>“</a:t>
            </a:r>
            <a:r>
              <a:rPr lang="en-US" altLang="ja-JP" dirty="0">
                <a:latin typeface="Tw Cen MT" panose="020B0602020104020603" pitchFamily="34" charset="77"/>
              </a:rPr>
              <a:t>Every day is a struggle when you get old. No one cares about old people.</a:t>
            </a:r>
            <a:r>
              <a:rPr lang="ja-JP" altLang="en-US">
                <a:latin typeface="Tw Cen MT" panose="020B0602020104020603" pitchFamily="34" charset="77"/>
              </a:rPr>
              <a:t>”</a:t>
            </a:r>
            <a:r>
              <a:rPr lang="en-US" altLang="ja-JP" dirty="0">
                <a:latin typeface="Tw Cen MT" panose="020B0602020104020603" pitchFamily="34" charset="77"/>
              </a:rPr>
              <a:t> Select the nurse</a:t>
            </a:r>
            <a:r>
              <a:rPr lang="ja-JP" altLang="en-US">
                <a:latin typeface="Tw Cen MT" panose="020B0602020104020603" pitchFamily="34" charset="77"/>
              </a:rPr>
              <a:t>’</a:t>
            </a:r>
            <a:r>
              <a:rPr lang="en-US" altLang="ja-JP" dirty="0">
                <a:latin typeface="Tw Cen MT" panose="020B0602020104020603" pitchFamily="34" charset="77"/>
              </a:rPr>
              <a:t>s best response.</a:t>
            </a:r>
          </a:p>
          <a:p>
            <a:pPr marL="344488" lvl="1" indent="-171450">
              <a:buNone/>
              <a:defRPr/>
            </a:pPr>
            <a:endParaRPr lang="en-US" altLang="en-US" sz="2000" dirty="0"/>
          </a:p>
          <a:p>
            <a:pPr marL="344488" lvl="1" indent="-171450">
              <a:buFont typeface="Calibri" panose="020F0502020204030204" pitchFamily="34" charset="0"/>
              <a:buAutoNum type="alphaUcPeriod"/>
              <a:defRPr/>
            </a:pPr>
            <a:r>
              <a:rPr lang="ja-JP" altLang="en-US" sz="2000"/>
              <a:t>“</a:t>
            </a:r>
            <a:r>
              <a:rPr lang="en-US" altLang="ja-JP" sz="2000" dirty="0"/>
              <a:t>Rest periods are important. Don</a:t>
            </a:r>
            <a:r>
              <a:rPr lang="ja-JP" altLang="en-US" sz="2000"/>
              <a:t>’</a:t>
            </a:r>
            <a:r>
              <a:rPr lang="en-US" altLang="ja-JP" sz="2000" dirty="0"/>
              <a:t>t try to overexert yourself.</a:t>
            </a:r>
            <a:r>
              <a:rPr lang="ja-JP" altLang="en-US" sz="2000"/>
              <a:t>”</a:t>
            </a:r>
            <a:endParaRPr lang="en-US" altLang="ja-JP" sz="2000" dirty="0"/>
          </a:p>
          <a:p>
            <a:pPr marL="344488" lvl="1" indent="-171450">
              <a:buFont typeface="Calibri" panose="020F0502020204030204" pitchFamily="34" charset="0"/>
              <a:buAutoNum type="alphaUcPeriod"/>
              <a:defRPr/>
            </a:pPr>
            <a:r>
              <a:rPr lang="ja-JP" altLang="en-US" sz="2000"/>
              <a:t>“</a:t>
            </a:r>
            <a:r>
              <a:rPr lang="en-US" altLang="ja-JP" sz="2000" dirty="0"/>
              <a:t>It sounds like you</a:t>
            </a:r>
            <a:r>
              <a:rPr lang="ja-JP" altLang="en-US" sz="2000"/>
              <a:t>’</a:t>
            </a:r>
            <a:r>
              <a:rPr lang="en-US" altLang="ja-JP" sz="2000" dirty="0"/>
              <a:t>re having a difficult time. Tell me about it.</a:t>
            </a:r>
            <a:r>
              <a:rPr lang="ja-JP" altLang="en-US" sz="2000"/>
              <a:t>”</a:t>
            </a:r>
            <a:endParaRPr lang="en-US" altLang="ja-JP" sz="2000" dirty="0"/>
          </a:p>
          <a:p>
            <a:pPr marL="344488" lvl="1" indent="-171450">
              <a:buFont typeface="Calibri" panose="020F0502020204030204" pitchFamily="34" charset="0"/>
              <a:buAutoNum type="alphaUcPeriod"/>
              <a:defRPr/>
            </a:pPr>
            <a:r>
              <a:rPr lang="ja-JP" altLang="en-US" sz="2000"/>
              <a:t>“</a:t>
            </a:r>
            <a:r>
              <a:rPr lang="en-US" altLang="ja-JP" sz="2000" dirty="0"/>
              <a:t>Let</a:t>
            </a:r>
            <a:r>
              <a:rPr lang="ja-JP" altLang="en-US" sz="2000"/>
              <a:t>’</a:t>
            </a:r>
            <a:r>
              <a:rPr lang="en-US" altLang="ja-JP" sz="2000" dirty="0"/>
              <a:t>s not focus on the negative. Tell me something good.</a:t>
            </a:r>
            <a:r>
              <a:rPr lang="ja-JP" altLang="en-US" sz="2000"/>
              <a:t>”</a:t>
            </a:r>
            <a:endParaRPr lang="en-GB" altLang="ja-JP" sz="2000" dirty="0"/>
          </a:p>
          <a:p>
            <a:pPr marL="344488" lvl="1" indent="-171450">
              <a:buFont typeface="Calibri" panose="020F0502020204030204" pitchFamily="34" charset="0"/>
              <a:buAutoNum type="alphaUcPeriod"/>
              <a:defRPr/>
            </a:pPr>
            <a:r>
              <a:rPr lang="ja-JP" altLang="en-US" sz="2000"/>
              <a:t>“</a:t>
            </a:r>
            <a:r>
              <a:rPr lang="en-US" altLang="ja-JP" sz="2000" dirty="0"/>
              <a:t>You are still able to get around, and your mind is alert.</a:t>
            </a:r>
            <a:r>
              <a:rPr lang="ja-JP" altLang="en-US" sz="2000"/>
              <a:t>”</a:t>
            </a:r>
            <a:endParaRPr lang="en-US" altLang="ja-JP" sz="2000" dirty="0"/>
          </a:p>
          <a:p>
            <a:pPr marL="0" indent="0">
              <a:buFont typeface="Wingdings 2" pitchFamily="2" charset="2"/>
              <a:buNone/>
              <a:defRPr/>
            </a:pPr>
            <a:endParaRPr lang="en-US" altLang="en-US" sz="1700" dirty="0"/>
          </a:p>
          <a:p>
            <a:pPr marL="0" indent="0">
              <a:buFont typeface="Wingdings 2" pitchFamily="2" charset="2"/>
              <a:buNone/>
              <a:defRPr/>
            </a:pPr>
            <a:r>
              <a:rPr lang="en-US" altLang="en-US" sz="1700" dirty="0"/>
              <a:t> </a:t>
            </a:r>
          </a:p>
        </p:txBody>
      </p:sp>
      <p:sp>
        <p:nvSpPr>
          <p:cNvPr id="101379" name="Rectangle 9">
            <a:extLst>
              <a:ext uri="{FF2B5EF4-FFF2-40B4-BE49-F238E27FC236}">
                <a16:creationId xmlns:a16="http://schemas.microsoft.com/office/drawing/2014/main" id="{70F43AE4-846D-B492-C482-536EB3A94A7E}"/>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406BA8A4-0FAD-D747-B1AE-2D779C68DC3E}" type="slidenum">
              <a:rPr lang="en-GB" altLang="en-US"/>
              <a:pPr>
                <a:spcAft>
                  <a:spcPts val="600"/>
                </a:spcAft>
              </a:pPr>
              <a:t>40</a:t>
            </a:fld>
            <a:endParaRPr lang="en-GB"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id="{17D70FEF-04AB-4594-0214-41A609D330E9}"/>
              </a:ext>
            </a:extLst>
          </p:cNvPr>
          <p:cNvSpPr>
            <a:spLocks noGrp="1"/>
          </p:cNvSpPr>
          <p:nvPr>
            <p:ph type="title"/>
          </p:nvPr>
        </p:nvSpPr>
        <p:spPr>
          <a:xfrm>
            <a:off x="768096" y="585216"/>
            <a:ext cx="7290054" cy="1499616"/>
          </a:xfrm>
        </p:spPr>
        <p:txBody>
          <a:bodyPr>
            <a:normAutofit/>
          </a:bodyPr>
          <a:lstStyle/>
          <a:p>
            <a:pPr eaLnBrk="1" hangingPunct="1"/>
            <a:r>
              <a:rPr lang="en-US" altLang="en-US" dirty="0">
                <a:cs typeface="Tunga" panose="020B0502040204020203" pitchFamily="34" charset="0"/>
              </a:rPr>
              <a:t>Survivors of Completed Suicide: Postintervention</a:t>
            </a:r>
          </a:p>
        </p:txBody>
      </p:sp>
      <p:sp>
        <p:nvSpPr>
          <p:cNvPr id="97283" name="Rectangle 9">
            <a:extLst>
              <a:ext uri="{FF2B5EF4-FFF2-40B4-BE49-F238E27FC236}">
                <a16:creationId xmlns:a16="http://schemas.microsoft.com/office/drawing/2014/main" id="{93B12782-4FF9-3887-A9A1-07EE122A688A}"/>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FEF25066-4F02-CC4E-B261-CE8ED138DEEE}" type="slidenum">
              <a:rPr lang="en-GB" altLang="en-US"/>
              <a:pPr>
                <a:spcAft>
                  <a:spcPts val="600"/>
                </a:spcAft>
              </a:pPr>
              <a:t>41</a:t>
            </a:fld>
            <a:endParaRPr lang="en-GB" altLang="en-US" dirty="0"/>
          </a:p>
        </p:txBody>
      </p:sp>
      <p:graphicFrame>
        <p:nvGraphicFramePr>
          <p:cNvPr id="97285" name="Rectangle 3">
            <a:extLst>
              <a:ext uri="{FF2B5EF4-FFF2-40B4-BE49-F238E27FC236}">
                <a16:creationId xmlns:a16="http://schemas.microsoft.com/office/drawing/2014/main" id="{11569B36-7CFB-46BB-14E2-F579BB68D611}"/>
              </a:ext>
            </a:extLst>
          </p:cNvPr>
          <p:cNvGraphicFramePr>
            <a:graphicFrameLocks noGrp="1"/>
          </p:cNvGraphicFramePr>
          <p:nvPr>
            <p:ph sz="quarter" idx="13"/>
            <p:extLst>
              <p:ext uri="{D42A27DB-BD31-4B8C-83A1-F6EECF244321}">
                <p14:modId xmlns:p14="http://schemas.microsoft.com/office/powerpoint/2010/main" val="3572185622"/>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7" name="Title 1">
            <a:extLst>
              <a:ext uri="{FF2B5EF4-FFF2-40B4-BE49-F238E27FC236}">
                <a16:creationId xmlns:a16="http://schemas.microsoft.com/office/drawing/2014/main" id="{FFACB488-CFB8-D5AF-418A-65075339AAA1}"/>
              </a:ext>
            </a:extLst>
          </p:cNvPr>
          <p:cNvSpPr>
            <a:spLocks noGrp="1"/>
          </p:cNvSpPr>
          <p:nvPr>
            <p:ph type="title"/>
          </p:nvPr>
        </p:nvSpPr>
        <p:spPr>
          <a:xfrm>
            <a:off x="768096" y="585216"/>
            <a:ext cx="6013704" cy="1499616"/>
          </a:xfrm>
        </p:spPr>
        <p:txBody>
          <a:bodyPr>
            <a:normAutofit/>
          </a:bodyPr>
          <a:lstStyle/>
          <a:p>
            <a:r>
              <a:rPr lang="en-US" altLang="en-US" dirty="0">
                <a:cs typeface="Tunga" panose="020B0502040204020203" pitchFamily="34" charset="0"/>
              </a:rPr>
              <a:t>Resources</a:t>
            </a:r>
          </a:p>
        </p:txBody>
      </p:sp>
      <p:sp>
        <p:nvSpPr>
          <p:cNvPr id="3" name="Content Placeholder 2">
            <a:extLst>
              <a:ext uri="{FF2B5EF4-FFF2-40B4-BE49-F238E27FC236}">
                <a16:creationId xmlns:a16="http://schemas.microsoft.com/office/drawing/2014/main" id="{4C8FBD7C-4C30-8641-BDF7-DA95D6B5B25D}"/>
              </a:ext>
            </a:extLst>
          </p:cNvPr>
          <p:cNvSpPr>
            <a:spLocks noGrp="1"/>
          </p:cNvSpPr>
          <p:nvPr>
            <p:ph sz="quarter" idx="13"/>
          </p:nvPr>
        </p:nvSpPr>
        <p:spPr>
          <a:xfrm>
            <a:off x="768096" y="1686910"/>
            <a:ext cx="6013703" cy="4622450"/>
          </a:xfrm>
        </p:spPr>
        <p:txBody>
          <a:bodyPr>
            <a:normAutofit/>
          </a:bodyPr>
          <a:lstStyle/>
          <a:p>
            <a:pPr marL="0" indent="0">
              <a:buFont typeface="Arial" panose="020B0604020202020204" pitchFamily="34" charset="0"/>
              <a:buNone/>
              <a:defRPr/>
            </a:pPr>
            <a:r>
              <a:rPr lang="en-US" sz="2400" b="1" dirty="0">
                <a:ea typeface="+mn-ea"/>
              </a:rPr>
              <a:t>American Foundation for Suicide Prevention</a:t>
            </a:r>
          </a:p>
          <a:p>
            <a:pPr marL="342900" indent="-342900">
              <a:buFont typeface="Wingdings" pitchFamily="2" charset="2"/>
              <a:buChar char="v"/>
              <a:defRPr/>
            </a:pPr>
            <a:r>
              <a:rPr lang="en-US" b="1" dirty="0">
                <a:solidFill>
                  <a:schemeClr val="accent2">
                    <a:lumMod val="50000"/>
                  </a:schemeClr>
                </a:solidFill>
                <a:ea typeface="+mn-ea"/>
                <a:hlinkClick r:id="rId3">
                  <a:extLst>
                    <a:ext uri="{A12FA001-AC4F-418D-AE19-62706E023703}">
                      <ahyp:hlinkClr xmlns:ahyp="http://schemas.microsoft.com/office/drawing/2018/hyperlinkcolor" val="tx"/>
                    </a:ext>
                  </a:extLst>
                </a:hlinkClick>
              </a:rPr>
              <a:t>https://afsp.org/</a:t>
            </a:r>
            <a:endParaRPr lang="en-US" b="1" dirty="0">
              <a:ea typeface="+mn-ea"/>
            </a:endParaRPr>
          </a:p>
          <a:p>
            <a:pPr marL="0" indent="0">
              <a:buFont typeface="Arial" panose="020B0604020202020204" pitchFamily="34" charset="0"/>
              <a:buNone/>
              <a:defRPr/>
            </a:pPr>
            <a:r>
              <a:rPr lang="en-US" sz="2400" b="1" dirty="0">
                <a:ea typeface="+mn-ea"/>
              </a:rPr>
              <a:t>Grief Support for Suicide Loss Survivors</a:t>
            </a:r>
          </a:p>
          <a:p>
            <a:pPr marL="342900" indent="-342900">
              <a:buFont typeface="Wingdings" pitchFamily="2" charset="2"/>
              <a:buChar char="v"/>
              <a:defRPr/>
            </a:pPr>
            <a:r>
              <a:rPr lang="en-US" b="1" dirty="0">
                <a:solidFill>
                  <a:schemeClr val="accent2">
                    <a:lumMod val="50000"/>
                  </a:schemeClr>
                </a:solidFill>
                <a:ea typeface="+mn-ea"/>
                <a:hlinkClick r:id="rId4">
                  <a:extLst>
                    <a:ext uri="{A12FA001-AC4F-418D-AE19-62706E023703}">
                      <ahyp:hlinkClr xmlns:ahyp="http://schemas.microsoft.com/office/drawing/2018/hyperlinkcolor" val="tx"/>
                    </a:ext>
                  </a:extLst>
                </a:hlinkClick>
              </a:rPr>
              <a:t>https://save.org/what-we-do/grief-support/</a:t>
            </a:r>
            <a:endParaRPr lang="en-US" b="1" dirty="0">
              <a:ea typeface="+mn-ea"/>
            </a:endParaRPr>
          </a:p>
          <a:p>
            <a:pPr marL="0" indent="0">
              <a:buFont typeface="Arial" panose="020B0604020202020204" pitchFamily="34" charset="0"/>
              <a:buNone/>
              <a:defRPr/>
            </a:pPr>
            <a:r>
              <a:rPr lang="en-US" sz="2400" b="1" dirty="0">
                <a:ea typeface="+mn-ea"/>
              </a:rPr>
              <a:t>Local help: Didi Hirsh Mental Health Services </a:t>
            </a:r>
          </a:p>
          <a:p>
            <a:pPr marL="342900" indent="-342900">
              <a:buFont typeface="Wingdings" pitchFamily="2" charset="2"/>
              <a:buChar char="v"/>
              <a:defRPr/>
            </a:pPr>
            <a:r>
              <a:rPr lang="en-US" b="1" dirty="0">
                <a:solidFill>
                  <a:schemeClr val="accent2">
                    <a:lumMod val="50000"/>
                  </a:schemeClr>
                </a:solidFill>
                <a:ea typeface="+mn-ea"/>
                <a:hlinkClick r:id="rId5">
                  <a:extLst>
                    <a:ext uri="{A12FA001-AC4F-418D-AE19-62706E023703}">
                      <ahyp:hlinkClr xmlns:ahyp="http://schemas.microsoft.com/office/drawing/2018/hyperlinkcolor" val="tx"/>
                    </a:ext>
                  </a:extLst>
                </a:hlinkClick>
              </a:rPr>
              <a:t>https://didihirsch.org/services/suicide-prevention/therapy-support/</a:t>
            </a:r>
            <a:endParaRPr lang="en-US" b="1" dirty="0">
              <a:solidFill>
                <a:schemeClr val="accent2">
                  <a:lumMod val="50000"/>
                </a:schemeClr>
              </a:solidFill>
              <a:ea typeface="+mn-ea"/>
            </a:endParaRPr>
          </a:p>
          <a:p>
            <a:pPr marL="342900" indent="-342900">
              <a:buFont typeface="Wingdings" pitchFamily="2" charset="2"/>
              <a:buChar char="v"/>
              <a:defRPr/>
            </a:pPr>
            <a:r>
              <a:rPr lang="en-US" b="1" dirty="0">
                <a:ea typeface="+mn-ea"/>
              </a:rPr>
              <a:t>8-week programs – bereavement groups for adults and teens affected by death of a loved one by </a:t>
            </a:r>
            <a:r>
              <a:rPr lang="en-US" b="1" dirty="0"/>
              <a:t>suicide </a:t>
            </a:r>
            <a:endParaRPr lang="en-US" b="1" dirty="0">
              <a:ea typeface="+mn-ea"/>
            </a:endParaRPr>
          </a:p>
          <a:p>
            <a:pPr marL="342900" indent="-342900">
              <a:buFont typeface="Wingdings" pitchFamily="2" charset="2"/>
              <a:buChar char="v"/>
              <a:defRPr/>
            </a:pPr>
            <a:r>
              <a:rPr lang="en-US" b="1" dirty="0">
                <a:ea typeface="+mn-ea"/>
              </a:rPr>
              <a:t>8-week program for survivors of suicide</a:t>
            </a:r>
          </a:p>
          <a:p>
            <a:pPr marL="342900" indent="-342900">
              <a:buFont typeface="Wingdings" pitchFamily="2" charset="2"/>
              <a:buChar char="v"/>
              <a:defRPr/>
            </a:pPr>
            <a:endParaRPr lang="en-US" sz="1400" b="1" dirty="0">
              <a:ea typeface="+mn-ea"/>
            </a:endParaRPr>
          </a:p>
          <a:p>
            <a:pPr marL="342900" indent="-342900">
              <a:buFont typeface="Wingdings" pitchFamily="2" charset="2"/>
              <a:buChar char="v"/>
              <a:defRPr/>
            </a:pPr>
            <a:endParaRPr lang="en-US" sz="1400" b="1" dirty="0">
              <a:ea typeface="+mn-ea"/>
            </a:endParaRPr>
          </a:p>
          <a:p>
            <a:pPr>
              <a:buFont typeface="Wingdings 2" charset="0"/>
              <a:buChar char=""/>
              <a:defRPr/>
            </a:pPr>
            <a:endParaRPr lang="en-US" sz="1400" dirty="0">
              <a:ea typeface="+mn-ea"/>
            </a:endParaRPr>
          </a:p>
        </p:txBody>
      </p:sp>
      <p:sp>
        <p:nvSpPr>
          <p:cNvPr id="111628" name="Rectangle 11162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629" name="Rectangle 11162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619" name="Slide Number Placeholder 3">
            <a:extLst>
              <a:ext uri="{FF2B5EF4-FFF2-40B4-BE49-F238E27FC236}">
                <a16:creationId xmlns:a16="http://schemas.microsoft.com/office/drawing/2014/main" id="{9AA110EA-2D7A-CA2C-5740-BC2FAAFC9DA0}"/>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94FDBA93-F247-ED4C-8788-D829D35633EC}" type="slidenum">
              <a:rPr lang="en-GB" altLang="en-US"/>
              <a:pPr>
                <a:spcAft>
                  <a:spcPts val="600"/>
                </a:spcAft>
              </a:pPr>
              <a:t>42</a:t>
            </a:fld>
            <a:endParaRPr lang="en-GB"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480" name="Rectangle 10547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482" name="Rectangle 10548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473" name="Title 2">
            <a:extLst>
              <a:ext uri="{FF2B5EF4-FFF2-40B4-BE49-F238E27FC236}">
                <a16:creationId xmlns:a16="http://schemas.microsoft.com/office/drawing/2014/main" id="{F4355681-DC30-217D-8BB0-8F601BCC1546}"/>
              </a:ext>
            </a:extLst>
          </p:cNvPr>
          <p:cNvSpPr>
            <a:spLocks noGrp="1"/>
          </p:cNvSpPr>
          <p:nvPr>
            <p:ph type="title"/>
          </p:nvPr>
        </p:nvSpPr>
        <p:spPr>
          <a:xfrm>
            <a:off x="723591" y="804333"/>
            <a:ext cx="2543925" cy="5249334"/>
          </a:xfrm>
        </p:spPr>
        <p:txBody>
          <a:bodyPr>
            <a:normAutofit/>
          </a:bodyPr>
          <a:lstStyle/>
          <a:p>
            <a:pPr algn="r"/>
            <a:r>
              <a:rPr lang="en-US" altLang="en-US" dirty="0">
                <a:solidFill>
                  <a:srgbClr val="FFFFFF"/>
                </a:solidFill>
                <a:ea typeface="ヒラギノ角ゴ Pro W3" panose="020B0300000000000000" pitchFamily="34" charset="-128"/>
                <a:cs typeface="Tunga" panose="020B0502040204020203" pitchFamily="34" charset="0"/>
              </a:rPr>
              <a:t>Audience Response Questions</a:t>
            </a:r>
          </a:p>
        </p:txBody>
      </p:sp>
      <p:sp>
        <p:nvSpPr>
          <p:cNvPr id="2" name="Content Placeholder 1">
            <a:extLst>
              <a:ext uri="{FF2B5EF4-FFF2-40B4-BE49-F238E27FC236}">
                <a16:creationId xmlns:a16="http://schemas.microsoft.com/office/drawing/2014/main" id="{F679F820-3DEB-2B4E-8552-125B36D0788B}"/>
              </a:ext>
            </a:extLst>
          </p:cNvPr>
          <p:cNvSpPr>
            <a:spLocks noGrp="1"/>
          </p:cNvSpPr>
          <p:nvPr>
            <p:ph sz="quarter" idx="13"/>
          </p:nvPr>
        </p:nvSpPr>
        <p:spPr>
          <a:xfrm>
            <a:off x="3713286" y="804333"/>
            <a:ext cx="4729502" cy="5249334"/>
          </a:xfrm>
        </p:spPr>
        <p:txBody>
          <a:bodyPr anchor="ctr">
            <a:normAutofit/>
          </a:bodyPr>
          <a:lstStyle/>
          <a:p>
            <a:pPr marL="0" indent="0">
              <a:buSzPct val="100000"/>
              <a:buFont typeface="Arial" panose="020B0604020202020204" pitchFamily="34" charset="0"/>
              <a:buNone/>
              <a:defRPr/>
            </a:pPr>
            <a:r>
              <a:rPr lang="en-US" sz="2400" dirty="0">
                <a:ea typeface="+mn-ea"/>
              </a:rPr>
              <a:t>A person with which psychiatric problem is most likely to complete suicide?</a:t>
            </a:r>
          </a:p>
          <a:p>
            <a:pPr marL="0" indent="0">
              <a:buSzPct val="100000"/>
              <a:buFont typeface="Wingdings 2" panose="05020102010507070707" pitchFamily="18" charset="2"/>
              <a:buNone/>
              <a:defRPr/>
            </a:pPr>
            <a:endParaRPr lang="en-US" sz="2400" dirty="0">
              <a:ea typeface="+mn-ea"/>
            </a:endParaRPr>
          </a:p>
          <a:p>
            <a:pPr marL="971550" lvl="1" indent="-450850">
              <a:buSzPct val="100000"/>
              <a:buFont typeface="+mj-lt"/>
              <a:buAutoNum type="alphaUcPeriod"/>
              <a:defRPr/>
            </a:pPr>
            <a:r>
              <a:rPr lang="en-US" sz="2400" dirty="0">
                <a:ea typeface="+mn-ea"/>
              </a:rPr>
              <a:t>Personality disorder</a:t>
            </a:r>
          </a:p>
          <a:p>
            <a:pPr marL="971550" lvl="1" indent="-450850">
              <a:buSzPct val="100000"/>
              <a:buFont typeface="+mj-lt"/>
              <a:buAutoNum type="alphaUcPeriod"/>
              <a:defRPr/>
            </a:pPr>
            <a:r>
              <a:rPr lang="en-US" sz="2400" dirty="0">
                <a:ea typeface="+mn-ea"/>
              </a:rPr>
              <a:t>Major depression</a:t>
            </a:r>
          </a:p>
          <a:p>
            <a:pPr marL="971550" lvl="1" indent="-450850">
              <a:buSzPct val="100000"/>
              <a:buFont typeface="+mj-lt"/>
              <a:buAutoNum type="alphaUcPeriod"/>
              <a:defRPr/>
            </a:pPr>
            <a:r>
              <a:rPr lang="en-US" sz="2400" dirty="0">
                <a:ea typeface="+mn-ea"/>
              </a:rPr>
              <a:t>Substance abuse</a:t>
            </a:r>
          </a:p>
          <a:p>
            <a:pPr marL="971550" lvl="1" indent="-450850">
              <a:buSzPct val="100000"/>
              <a:buFont typeface="+mj-lt"/>
              <a:buAutoNum type="alphaUcPeriod"/>
              <a:defRPr/>
            </a:pPr>
            <a:r>
              <a:rPr lang="en-US" sz="2400" dirty="0">
                <a:ea typeface="+mn-ea"/>
              </a:rPr>
              <a:t>Schizophrenia</a:t>
            </a:r>
          </a:p>
        </p:txBody>
      </p:sp>
      <p:sp>
        <p:nvSpPr>
          <p:cNvPr id="105475" name="Slide Number Placeholder 3">
            <a:extLst>
              <a:ext uri="{FF2B5EF4-FFF2-40B4-BE49-F238E27FC236}">
                <a16:creationId xmlns:a16="http://schemas.microsoft.com/office/drawing/2014/main" id="{15EF1AE8-644E-3ED1-E6DE-2CF80B79FF2E}"/>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ea typeface="ヒラギノ角ゴ Pro W3" panose="020B0300000000000000" pitchFamily="34" charset="-128"/>
              </a:rPr>
              <a:t> </a:t>
            </a:r>
            <a:fld id="{698A8F56-9CCA-E841-BA4C-CC4B408C10EF}" type="slidenum">
              <a:rPr lang="en-GB" altLang="en-US">
                <a:ea typeface="ヒラギノ角ゴ Pro W3" panose="020B0300000000000000" pitchFamily="34" charset="-128"/>
              </a:rPr>
              <a:pPr>
                <a:spcAft>
                  <a:spcPts val="600"/>
                </a:spcAft>
              </a:pPr>
              <a:t>43</a:t>
            </a:fld>
            <a:endParaRPr lang="en-GB" altLang="en-US" dirty="0">
              <a:ea typeface="ヒラギノ角ゴ Pro W3" panose="020B0300000000000000"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7528" name="Rectangle 10752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530" name="Rectangle 10752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521" name="Title 2">
            <a:extLst>
              <a:ext uri="{FF2B5EF4-FFF2-40B4-BE49-F238E27FC236}">
                <a16:creationId xmlns:a16="http://schemas.microsoft.com/office/drawing/2014/main" id="{6E21A9A1-3F31-4C30-EE9D-9F9A47E41AA3}"/>
              </a:ext>
            </a:extLst>
          </p:cNvPr>
          <p:cNvSpPr>
            <a:spLocks noGrp="1"/>
          </p:cNvSpPr>
          <p:nvPr>
            <p:ph type="title"/>
          </p:nvPr>
        </p:nvSpPr>
        <p:spPr>
          <a:xfrm>
            <a:off x="723591" y="804333"/>
            <a:ext cx="2543925" cy="5249334"/>
          </a:xfrm>
        </p:spPr>
        <p:txBody>
          <a:bodyPr>
            <a:normAutofit/>
          </a:bodyPr>
          <a:lstStyle/>
          <a:p>
            <a:pPr algn="r"/>
            <a:r>
              <a:rPr lang="en-US" altLang="en-US" dirty="0">
                <a:solidFill>
                  <a:srgbClr val="FFFFFF"/>
                </a:solidFill>
                <a:ea typeface="ヒラギノ角ゴ Pro W3" panose="020B0300000000000000" pitchFamily="34" charset="-128"/>
                <a:cs typeface="Tunga" panose="020B0502040204020203" pitchFamily="34" charset="0"/>
              </a:rPr>
              <a:t>Audience Response Questions</a:t>
            </a:r>
          </a:p>
        </p:txBody>
      </p:sp>
      <p:sp>
        <p:nvSpPr>
          <p:cNvPr id="66561" name="Content Placeholder 1">
            <a:extLst>
              <a:ext uri="{FF2B5EF4-FFF2-40B4-BE49-F238E27FC236}">
                <a16:creationId xmlns:a16="http://schemas.microsoft.com/office/drawing/2014/main" id="{985FBF1D-20C3-CD45-AB40-670ABF93D84B}"/>
              </a:ext>
            </a:extLst>
          </p:cNvPr>
          <p:cNvSpPr>
            <a:spLocks noGrp="1"/>
          </p:cNvSpPr>
          <p:nvPr>
            <p:ph sz="quarter" idx="13"/>
          </p:nvPr>
        </p:nvSpPr>
        <p:spPr>
          <a:xfrm>
            <a:off x="3991106" y="804333"/>
            <a:ext cx="4451681" cy="5249334"/>
          </a:xfrm>
        </p:spPr>
        <p:txBody>
          <a:bodyPr numCol="1" anchor="ctr" anchorCtr="0" compatLnSpc="1">
            <a:prstTxWarp prst="textNoShape">
              <a:avLst/>
            </a:prstTxWarp>
            <a:normAutofit/>
          </a:bodyPr>
          <a:lstStyle/>
          <a:p>
            <a:pPr marL="0" indent="0">
              <a:buFont typeface="Arial" panose="020B0604020202020204" pitchFamily="34" charset="0"/>
              <a:buNone/>
              <a:defRPr/>
            </a:pPr>
            <a:r>
              <a:rPr lang="en-US" altLang="en-US" sz="2400" dirty="0"/>
              <a:t>Which method of suicide has the highest lethality?</a:t>
            </a:r>
          </a:p>
          <a:p>
            <a:pPr marL="514350" indent="-514350">
              <a:buFont typeface="Wingdings 2" pitchFamily="2" charset="2"/>
              <a:buNone/>
              <a:defRPr/>
            </a:pPr>
            <a:endParaRPr lang="en-US" altLang="en-US" sz="2400" dirty="0"/>
          </a:p>
          <a:p>
            <a:pPr marL="971550" lvl="1" indent="-450850">
              <a:buFont typeface="Calibri" panose="020F0502020204030204" pitchFamily="34" charset="0"/>
              <a:buAutoNum type="alphaUcPeriod"/>
              <a:defRPr/>
            </a:pPr>
            <a:r>
              <a:rPr lang="en-US" altLang="en-US" sz="2400" dirty="0">
                <a:cs typeface="Arial" panose="020B0604020202020204" pitchFamily="34" charset="0"/>
              </a:rPr>
              <a:t>Cutting one</a:t>
            </a:r>
            <a:r>
              <a:rPr lang="ja-JP" altLang="en-US" sz="2400"/>
              <a:t>’</a:t>
            </a:r>
            <a:r>
              <a:rPr lang="en-US" altLang="ja-JP" sz="2400" dirty="0"/>
              <a:t>s wrists</a:t>
            </a:r>
          </a:p>
          <a:p>
            <a:pPr marL="971550" lvl="1" indent="-450850">
              <a:buFont typeface="Calibri" panose="020F0502020204030204" pitchFamily="34" charset="0"/>
              <a:buAutoNum type="alphaUcPeriod"/>
              <a:defRPr/>
            </a:pPr>
            <a:r>
              <a:rPr lang="en-US" altLang="en-US" sz="2400" dirty="0">
                <a:cs typeface="Arial" panose="020B0604020202020204" pitchFamily="34" charset="0"/>
              </a:rPr>
              <a:t>Overdose of medication</a:t>
            </a:r>
          </a:p>
          <a:p>
            <a:pPr marL="971550" lvl="1" indent="-450850">
              <a:buFont typeface="Calibri" panose="020F0502020204030204" pitchFamily="34" charset="0"/>
              <a:buAutoNum type="alphaUcPeriod"/>
              <a:defRPr/>
            </a:pPr>
            <a:r>
              <a:rPr lang="en-US" altLang="en-US" sz="2400" dirty="0">
                <a:cs typeface="Arial" panose="020B0604020202020204" pitchFamily="34" charset="0"/>
              </a:rPr>
              <a:t>Self-inflicted gunshot wound</a:t>
            </a:r>
          </a:p>
          <a:p>
            <a:pPr marL="971550" lvl="1" indent="-450850">
              <a:buFont typeface="Calibri" panose="020F0502020204030204" pitchFamily="34" charset="0"/>
              <a:buAutoNum type="alphaUcPeriod"/>
              <a:defRPr/>
            </a:pPr>
            <a:r>
              <a:rPr lang="en-US" altLang="en-US" sz="2400" dirty="0">
                <a:cs typeface="Arial" panose="020B0604020202020204" pitchFamily="34" charset="0"/>
              </a:rPr>
              <a:t>Inhaling gas from an oven</a:t>
            </a:r>
          </a:p>
        </p:txBody>
      </p:sp>
      <p:sp>
        <p:nvSpPr>
          <p:cNvPr id="107523" name="Slide Number Placeholder 3">
            <a:extLst>
              <a:ext uri="{FF2B5EF4-FFF2-40B4-BE49-F238E27FC236}">
                <a16:creationId xmlns:a16="http://schemas.microsoft.com/office/drawing/2014/main" id="{9BF9AC82-84D7-2D23-F704-0F6769E65587}"/>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dirty="0">
                <a:ea typeface="ヒラギノ角ゴ Pro W3" panose="020B0300000000000000" pitchFamily="34" charset="-128"/>
              </a:rPr>
              <a:t> </a:t>
            </a:r>
            <a:fld id="{97408191-115C-C342-BCA1-6743C93C8B15}" type="slidenum">
              <a:rPr lang="en-GB" altLang="en-US">
                <a:ea typeface="ヒラギノ角ゴ Pro W3" panose="020B0300000000000000" pitchFamily="34" charset="-128"/>
              </a:rPr>
              <a:pPr>
                <a:spcAft>
                  <a:spcPts val="600"/>
                </a:spcAft>
              </a:pPr>
              <a:t>44</a:t>
            </a:fld>
            <a:endParaRPr lang="en-GB" altLang="en-US" dirty="0">
              <a:ea typeface="ヒラギノ角ゴ Pro W3" panose="020B0300000000000000"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9034A4C6-7B10-4C1B-9380-2EFA9EB29C89}"/>
              </a:ext>
            </a:extLst>
          </p:cNvPr>
          <p:cNvSpPr>
            <a:spLocks noGrp="1"/>
          </p:cNvSpPr>
          <p:nvPr>
            <p:ph type="title"/>
          </p:nvPr>
        </p:nvSpPr>
        <p:spPr>
          <a:xfrm>
            <a:off x="768096" y="585216"/>
            <a:ext cx="7290054" cy="1499616"/>
          </a:xfrm>
        </p:spPr>
        <p:txBody>
          <a:bodyPr>
            <a:normAutofit/>
          </a:bodyPr>
          <a:lstStyle/>
          <a:p>
            <a:r>
              <a:rPr lang="en-US" altLang="en-US" dirty="0"/>
              <a:t>Nonsuicidal Self-Injury</a:t>
            </a:r>
          </a:p>
        </p:txBody>
      </p:sp>
      <p:graphicFrame>
        <p:nvGraphicFramePr>
          <p:cNvPr id="54277" name="Content Placeholder 2">
            <a:extLst>
              <a:ext uri="{FF2B5EF4-FFF2-40B4-BE49-F238E27FC236}">
                <a16:creationId xmlns:a16="http://schemas.microsoft.com/office/drawing/2014/main" id="{FB0D4ACB-A758-AD32-C5A9-2386A969925B}"/>
              </a:ext>
            </a:extLst>
          </p:cNvPr>
          <p:cNvGraphicFramePr>
            <a:graphicFrameLocks noGrp="1"/>
          </p:cNvGraphicFramePr>
          <p:nvPr>
            <p:ph idx="1"/>
            <p:extLst>
              <p:ext uri="{D42A27DB-BD31-4B8C-83A1-F6EECF244321}">
                <p14:modId xmlns:p14="http://schemas.microsoft.com/office/powerpoint/2010/main" val="1432231182"/>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3" name="Title 1">
            <a:extLst>
              <a:ext uri="{FF2B5EF4-FFF2-40B4-BE49-F238E27FC236}">
                <a16:creationId xmlns:a16="http://schemas.microsoft.com/office/drawing/2014/main" id="{CC59A5E0-2FCC-4003-9768-B27B04F04C7E}"/>
              </a:ext>
            </a:extLst>
          </p:cNvPr>
          <p:cNvSpPr>
            <a:spLocks noGrp="1"/>
          </p:cNvSpPr>
          <p:nvPr>
            <p:ph type="title"/>
          </p:nvPr>
        </p:nvSpPr>
        <p:spPr>
          <a:xfrm>
            <a:off x="768096" y="585216"/>
            <a:ext cx="7290054" cy="1499616"/>
          </a:xfrm>
        </p:spPr>
        <p:txBody>
          <a:bodyPr>
            <a:normAutofit/>
          </a:bodyPr>
          <a:lstStyle/>
          <a:p>
            <a:r>
              <a:rPr lang="en-US" altLang="en-US" dirty="0"/>
              <a:t>Application of the Nursing Process</a:t>
            </a:r>
          </a:p>
        </p:txBody>
      </p:sp>
      <p:graphicFrame>
        <p:nvGraphicFramePr>
          <p:cNvPr id="56331" name="Content Placeholder 2">
            <a:extLst>
              <a:ext uri="{FF2B5EF4-FFF2-40B4-BE49-F238E27FC236}">
                <a16:creationId xmlns:a16="http://schemas.microsoft.com/office/drawing/2014/main" id="{C78C8BE2-16A8-6BF1-F00F-1DC6E99D108D}"/>
              </a:ext>
            </a:extLst>
          </p:cNvPr>
          <p:cNvGraphicFramePr>
            <a:graphicFrameLocks noGrp="1"/>
          </p:cNvGraphicFramePr>
          <p:nvPr>
            <p:ph idx="1"/>
            <p:extLst>
              <p:ext uri="{D42A27DB-BD31-4B8C-83A1-F6EECF244321}">
                <p14:modId xmlns:p14="http://schemas.microsoft.com/office/powerpoint/2010/main" val="2500678654"/>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1" name="Title 1">
            <a:extLst>
              <a:ext uri="{FF2B5EF4-FFF2-40B4-BE49-F238E27FC236}">
                <a16:creationId xmlns:a16="http://schemas.microsoft.com/office/drawing/2014/main" id="{099F993A-61B1-4D4D-9964-941F72689D8B}"/>
              </a:ext>
            </a:extLst>
          </p:cNvPr>
          <p:cNvSpPr>
            <a:spLocks noGrp="1"/>
          </p:cNvSpPr>
          <p:nvPr>
            <p:ph type="title"/>
          </p:nvPr>
        </p:nvSpPr>
        <p:spPr>
          <a:xfrm>
            <a:off x="768096" y="585216"/>
            <a:ext cx="6013704" cy="1499616"/>
          </a:xfrm>
        </p:spPr>
        <p:txBody>
          <a:bodyPr>
            <a:normAutofit/>
          </a:bodyPr>
          <a:lstStyle/>
          <a:p>
            <a:r>
              <a:rPr lang="en-US" altLang="en-US" dirty="0"/>
              <a:t>Application of the Nursing Process (Cont.)</a:t>
            </a:r>
          </a:p>
        </p:txBody>
      </p:sp>
      <p:sp>
        <p:nvSpPr>
          <p:cNvPr id="58370" name="Content Placeholder 2">
            <a:extLst>
              <a:ext uri="{FF2B5EF4-FFF2-40B4-BE49-F238E27FC236}">
                <a16:creationId xmlns:a16="http://schemas.microsoft.com/office/drawing/2014/main" id="{5BF5EDEA-4FC9-4E18-90F5-C8DC22A8425D}"/>
              </a:ext>
            </a:extLst>
          </p:cNvPr>
          <p:cNvSpPr>
            <a:spLocks noGrp="1"/>
          </p:cNvSpPr>
          <p:nvPr>
            <p:ph idx="1"/>
          </p:nvPr>
        </p:nvSpPr>
        <p:spPr>
          <a:xfrm>
            <a:off x="768096" y="2286000"/>
            <a:ext cx="6013703" cy="4023360"/>
          </a:xfrm>
        </p:spPr>
        <p:txBody>
          <a:bodyPr>
            <a:normAutofit/>
          </a:bodyPr>
          <a:lstStyle/>
          <a:p>
            <a:r>
              <a:rPr lang="en-US" altLang="en-US" sz="2400" dirty="0"/>
              <a:t>Planning: Six-Step Approach</a:t>
            </a:r>
          </a:p>
          <a:p>
            <a:pPr lvl="1"/>
            <a:r>
              <a:rPr lang="en-US" altLang="en-US" sz="2400" dirty="0">
                <a:ea typeface="Arial" panose="020B0604020202020204" pitchFamily="34" charset="0"/>
              </a:rPr>
              <a:t>Limit setting for safety</a:t>
            </a:r>
          </a:p>
          <a:p>
            <a:pPr lvl="1"/>
            <a:r>
              <a:rPr lang="en-US" altLang="en-US" sz="2400" dirty="0">
                <a:ea typeface="Arial" panose="020B0604020202020204" pitchFamily="34" charset="0"/>
              </a:rPr>
              <a:t>Developing self-esteem</a:t>
            </a:r>
          </a:p>
          <a:p>
            <a:pPr lvl="1"/>
            <a:r>
              <a:rPr lang="en-US" altLang="en-US" sz="2400" dirty="0">
                <a:ea typeface="Arial" panose="020B0604020202020204" pitchFamily="34" charset="0"/>
              </a:rPr>
              <a:t>Discovery of motive and its role</a:t>
            </a:r>
          </a:p>
          <a:p>
            <a:pPr lvl="1"/>
            <a:r>
              <a:rPr lang="en-US" altLang="en-US" sz="2400" dirty="0">
                <a:ea typeface="Arial" panose="020B0604020202020204" pitchFamily="34" charset="0"/>
              </a:rPr>
              <a:t>Discovering self-control</a:t>
            </a:r>
          </a:p>
          <a:p>
            <a:pPr lvl="1"/>
            <a:r>
              <a:rPr lang="en-US" altLang="en-US" sz="2400" dirty="0">
                <a:ea typeface="Arial" panose="020B0604020202020204" pitchFamily="34" charset="0"/>
              </a:rPr>
              <a:t>Replacement with coping skills</a:t>
            </a:r>
          </a:p>
          <a:p>
            <a:pPr lvl="1"/>
            <a:r>
              <a:rPr lang="en-US" altLang="en-US" sz="2400" dirty="0">
                <a:ea typeface="Arial" panose="020B0604020202020204" pitchFamily="34" charset="0"/>
              </a:rPr>
              <a:t>Entering maintenance phase</a:t>
            </a:r>
          </a:p>
          <a:p>
            <a:pPr lvl="1"/>
            <a:endParaRPr lang="en-US" altLang="en-US" dirty="0">
              <a:ea typeface="Arial" panose="020B0604020202020204" pitchFamily="34" charset="0"/>
            </a:endParaRPr>
          </a:p>
          <a:p>
            <a:endParaRPr lang="en-US" altLang="en-US" dirty="0"/>
          </a:p>
          <a:p>
            <a:pPr lvl="1"/>
            <a:endParaRPr lang="en-US" altLang="en-US" dirty="0">
              <a:ea typeface="Arial" panose="020B0604020202020204" pitchFamily="34" charset="0"/>
            </a:endParaRPr>
          </a:p>
        </p:txBody>
      </p:sp>
      <p:sp>
        <p:nvSpPr>
          <p:cNvPr id="58376" name="Rectangle 58375">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78" name="Rectangle 58377">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9" name="Title 1">
            <a:extLst>
              <a:ext uri="{FF2B5EF4-FFF2-40B4-BE49-F238E27FC236}">
                <a16:creationId xmlns:a16="http://schemas.microsoft.com/office/drawing/2014/main" id="{EDCF43A7-18F0-42E9-B7C1-9E95CA7C3582}"/>
              </a:ext>
            </a:extLst>
          </p:cNvPr>
          <p:cNvSpPr>
            <a:spLocks noGrp="1"/>
          </p:cNvSpPr>
          <p:nvPr>
            <p:ph type="title"/>
          </p:nvPr>
        </p:nvSpPr>
        <p:spPr>
          <a:xfrm>
            <a:off x="768096" y="585216"/>
            <a:ext cx="6013704" cy="1499616"/>
          </a:xfrm>
        </p:spPr>
        <p:txBody>
          <a:bodyPr>
            <a:normAutofit/>
          </a:bodyPr>
          <a:lstStyle/>
          <a:p>
            <a:r>
              <a:rPr lang="en-US" altLang="en-US" dirty="0"/>
              <a:t>Application of the Nursing Process (Cont.)</a:t>
            </a:r>
          </a:p>
        </p:txBody>
      </p:sp>
      <p:sp>
        <p:nvSpPr>
          <p:cNvPr id="60418" name="Content Placeholder 2">
            <a:extLst>
              <a:ext uri="{FF2B5EF4-FFF2-40B4-BE49-F238E27FC236}">
                <a16:creationId xmlns:a16="http://schemas.microsoft.com/office/drawing/2014/main" id="{5086A37B-7EC4-45CA-8687-C330F3A0FD5B}"/>
              </a:ext>
            </a:extLst>
          </p:cNvPr>
          <p:cNvSpPr>
            <a:spLocks noGrp="1"/>
          </p:cNvSpPr>
          <p:nvPr>
            <p:ph idx="1"/>
          </p:nvPr>
        </p:nvSpPr>
        <p:spPr>
          <a:xfrm>
            <a:off x="768096" y="2286000"/>
            <a:ext cx="6013703" cy="4023360"/>
          </a:xfrm>
        </p:spPr>
        <p:txBody>
          <a:bodyPr>
            <a:normAutofit/>
          </a:bodyPr>
          <a:lstStyle/>
          <a:p>
            <a:r>
              <a:rPr lang="en-US" altLang="en-US" sz="2400" dirty="0"/>
              <a:t>Implementation</a:t>
            </a:r>
          </a:p>
          <a:p>
            <a:pPr lvl="1"/>
            <a:r>
              <a:rPr lang="en-US" altLang="en-US" sz="2400" dirty="0">
                <a:ea typeface="Arial" panose="020B0604020202020204" pitchFamily="34" charset="0"/>
              </a:rPr>
              <a:t>Caring for injuries</a:t>
            </a:r>
          </a:p>
          <a:p>
            <a:pPr lvl="1"/>
            <a:r>
              <a:rPr lang="en-US" altLang="en-US" sz="2400" dirty="0">
                <a:ea typeface="Arial" panose="020B0604020202020204" pitchFamily="34" charset="0"/>
              </a:rPr>
              <a:t>Establishing therapeutic alliance</a:t>
            </a:r>
          </a:p>
          <a:p>
            <a:pPr lvl="1"/>
            <a:r>
              <a:rPr lang="en-US" altLang="en-US" sz="2400" dirty="0">
                <a:ea typeface="Arial" panose="020B0604020202020204" pitchFamily="34" charset="0"/>
              </a:rPr>
              <a:t>Teaching coping skills</a:t>
            </a:r>
          </a:p>
          <a:p>
            <a:pPr lvl="1"/>
            <a:r>
              <a:rPr lang="en-US" altLang="en-US" sz="2400" dirty="0">
                <a:ea typeface="Arial" panose="020B0604020202020204" pitchFamily="34" charset="0"/>
              </a:rPr>
              <a:t>Promoting reflective dialogue</a:t>
            </a:r>
          </a:p>
          <a:p>
            <a:r>
              <a:rPr lang="en-US" altLang="en-US" sz="2400" dirty="0"/>
              <a:t>Evaluation</a:t>
            </a:r>
          </a:p>
          <a:p>
            <a:pPr lvl="1"/>
            <a:r>
              <a:rPr lang="en-US" altLang="en-US" sz="2400" dirty="0">
                <a:ea typeface="MS PGothic" panose="020B0600070205080204" pitchFamily="34" charset="-128"/>
              </a:rPr>
              <a:t>Continue to evaluate patient’s communication and perception</a:t>
            </a:r>
          </a:p>
          <a:p>
            <a:pPr lvl="1"/>
            <a:endParaRPr lang="en-US" altLang="en-US" dirty="0">
              <a:ea typeface="Arial" panose="020B0604020202020204" pitchFamily="34" charset="0"/>
            </a:endParaRPr>
          </a:p>
          <a:p>
            <a:endParaRPr lang="en-US" altLang="en-US" dirty="0"/>
          </a:p>
          <a:p>
            <a:pPr lvl="1"/>
            <a:endParaRPr lang="en-US" altLang="en-US" dirty="0">
              <a:ea typeface="Arial" panose="020B0604020202020204" pitchFamily="34" charset="0"/>
            </a:endParaRPr>
          </a:p>
        </p:txBody>
      </p:sp>
      <p:sp>
        <p:nvSpPr>
          <p:cNvPr id="60424" name="Rectangle 6042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26" name="Rectangle 6042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72" name="Rectangle 62471">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474" name="Rectangle 62473">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467" name="Title 1">
            <a:extLst>
              <a:ext uri="{FF2B5EF4-FFF2-40B4-BE49-F238E27FC236}">
                <a16:creationId xmlns:a16="http://schemas.microsoft.com/office/drawing/2014/main" id="{C8B57113-6C8C-4F49-ADAC-613913504287}"/>
              </a:ext>
            </a:extLst>
          </p:cNvPr>
          <p:cNvSpPr>
            <a:spLocks noGrp="1"/>
          </p:cNvSpPr>
          <p:nvPr>
            <p:ph type="title"/>
          </p:nvPr>
        </p:nvSpPr>
        <p:spPr>
          <a:xfrm>
            <a:off x="768096" y="585216"/>
            <a:ext cx="6051821" cy="1499616"/>
          </a:xfrm>
        </p:spPr>
        <p:txBody>
          <a:bodyPr>
            <a:normAutofit/>
          </a:bodyPr>
          <a:lstStyle/>
          <a:p>
            <a:r>
              <a:rPr lang="en-US" altLang="en-US" dirty="0">
                <a:solidFill>
                  <a:srgbClr val="FFFFFF"/>
                </a:solidFill>
              </a:rPr>
              <a:t>Treatment Modalities</a:t>
            </a:r>
          </a:p>
        </p:txBody>
      </p:sp>
      <p:cxnSp>
        <p:nvCxnSpPr>
          <p:cNvPr id="62476" name="Straight Connector 62475">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2466" name="Content Placeholder 2">
            <a:extLst>
              <a:ext uri="{FF2B5EF4-FFF2-40B4-BE49-F238E27FC236}">
                <a16:creationId xmlns:a16="http://schemas.microsoft.com/office/drawing/2014/main" id="{048130B8-3150-41A2-8A36-DF6F3851FA44}"/>
              </a:ext>
            </a:extLst>
          </p:cNvPr>
          <p:cNvSpPr>
            <a:spLocks noGrp="1"/>
          </p:cNvSpPr>
          <p:nvPr>
            <p:ph idx="1"/>
          </p:nvPr>
        </p:nvSpPr>
        <p:spPr>
          <a:xfrm>
            <a:off x="768096" y="2286000"/>
            <a:ext cx="6055614" cy="3862971"/>
          </a:xfrm>
        </p:spPr>
        <p:txBody>
          <a:bodyPr>
            <a:normAutofit/>
          </a:bodyPr>
          <a:lstStyle/>
          <a:p>
            <a:r>
              <a:rPr lang="en-US" altLang="en-US" dirty="0">
                <a:solidFill>
                  <a:srgbClr val="FFFFFF"/>
                </a:solidFill>
              </a:rPr>
              <a:t>Biological Treatment</a:t>
            </a:r>
          </a:p>
          <a:p>
            <a:pPr lvl="1"/>
            <a:r>
              <a:rPr lang="en-US" altLang="en-US" sz="2000" dirty="0">
                <a:solidFill>
                  <a:srgbClr val="FFFFFF"/>
                </a:solidFill>
                <a:ea typeface="MS PGothic" panose="020B0600070205080204" pitchFamily="34" charset="-128"/>
              </a:rPr>
              <a:t>Pharmacotherapy</a:t>
            </a:r>
          </a:p>
          <a:p>
            <a:pPr lvl="1"/>
            <a:r>
              <a:rPr lang="en-US" altLang="en-US" sz="2000" dirty="0">
                <a:solidFill>
                  <a:srgbClr val="FFFFFF"/>
                </a:solidFill>
                <a:ea typeface="MS PGothic" panose="020B0600070205080204" pitchFamily="34" charset="-128"/>
              </a:rPr>
              <a:t>Comorbidities </a:t>
            </a:r>
          </a:p>
          <a:p>
            <a:r>
              <a:rPr lang="en-US" altLang="en-US" dirty="0">
                <a:solidFill>
                  <a:srgbClr val="FFFFFF"/>
                </a:solidFill>
              </a:rPr>
              <a:t>Psychological Therapies</a:t>
            </a:r>
          </a:p>
          <a:p>
            <a:pPr lvl="1"/>
            <a:r>
              <a:rPr lang="en-US" altLang="en-US" sz="2000" dirty="0">
                <a:solidFill>
                  <a:srgbClr val="FFFFFF"/>
                </a:solidFill>
                <a:ea typeface="MS PGothic" panose="020B0600070205080204" pitchFamily="34" charset="-128"/>
              </a:rPr>
              <a:t>Advanced Practice Roles</a:t>
            </a:r>
          </a:p>
          <a:p>
            <a:pPr lvl="1"/>
            <a:endParaRPr lang="en-US" altLang="en-US" dirty="0">
              <a:solidFill>
                <a:srgbClr val="FFFFFF"/>
              </a:solidFill>
              <a:ea typeface="Arial" panose="020B0604020202020204" pitchFamily="34" charset="0"/>
            </a:endParaRPr>
          </a:p>
          <a:p>
            <a:endParaRPr lang="en-US" altLang="en-US" dirty="0">
              <a:solidFill>
                <a:srgbClr val="FFFFFF"/>
              </a:solidFill>
            </a:endParaRPr>
          </a:p>
          <a:p>
            <a:pPr lvl="1"/>
            <a:endParaRPr lang="en-US" altLang="en-US" dirty="0">
              <a:solidFill>
                <a:srgbClr val="FFFFFF"/>
              </a:solidFill>
              <a:ea typeface="Arial" panose="020B0604020202020204" pitchFamily="34" charset="0"/>
            </a:endParaRPr>
          </a:p>
        </p:txBody>
      </p:sp>
      <p:sp>
        <p:nvSpPr>
          <p:cNvPr id="62478" name="Rectangle 62477">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EB393BE2-F83E-8D13-3AF6-94251D7E2164}"/>
              </a:ext>
            </a:extLst>
          </p:cNvPr>
          <p:cNvSpPr>
            <a:spLocks noGrp="1"/>
          </p:cNvSpPr>
          <p:nvPr>
            <p:ph type="title"/>
          </p:nvPr>
        </p:nvSpPr>
        <p:spPr>
          <a:xfrm>
            <a:off x="768096" y="585216"/>
            <a:ext cx="7290054" cy="1499616"/>
          </a:xfrm>
        </p:spPr>
        <p:txBody>
          <a:bodyPr>
            <a:normAutofit/>
          </a:bodyPr>
          <a:lstStyle/>
          <a:p>
            <a:pPr eaLnBrk="1" hangingPunct="1"/>
            <a:r>
              <a:rPr lang="en-US" altLang="en-US" dirty="0">
                <a:cs typeface="Tunga" panose="020B0502040204020203" pitchFamily="34" charset="0"/>
              </a:rPr>
              <a:t>Suicide in the Elderly</a:t>
            </a:r>
          </a:p>
        </p:txBody>
      </p:sp>
      <p:sp>
        <p:nvSpPr>
          <p:cNvPr id="36867" name="Slide Number Placeholder 4">
            <a:extLst>
              <a:ext uri="{FF2B5EF4-FFF2-40B4-BE49-F238E27FC236}">
                <a16:creationId xmlns:a16="http://schemas.microsoft.com/office/drawing/2014/main" id="{B4919B76-CA38-7993-1CF3-6D88046FE8B4}"/>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BFE5F8AE-A315-2B45-AD3D-27519D0C2698}" type="slidenum">
              <a:rPr lang="en-GB" altLang="en-US"/>
              <a:pPr>
                <a:spcAft>
                  <a:spcPts val="600"/>
                </a:spcAft>
              </a:pPr>
              <a:t>5</a:t>
            </a:fld>
            <a:endParaRPr lang="en-GB" altLang="en-US" dirty="0"/>
          </a:p>
        </p:txBody>
      </p:sp>
      <p:graphicFrame>
        <p:nvGraphicFramePr>
          <p:cNvPr id="36869" name="Rectangle 3">
            <a:extLst>
              <a:ext uri="{FF2B5EF4-FFF2-40B4-BE49-F238E27FC236}">
                <a16:creationId xmlns:a16="http://schemas.microsoft.com/office/drawing/2014/main" id="{245E7C32-3D36-E975-1C7E-8CF54ECA27DC}"/>
              </a:ext>
            </a:extLst>
          </p:cNvPr>
          <p:cNvGraphicFramePr>
            <a:graphicFrameLocks noGrp="1"/>
          </p:cNvGraphicFramePr>
          <p:nvPr>
            <p:ph sz="quarter" idx="13"/>
            <p:extLst>
              <p:ext uri="{D42A27DB-BD31-4B8C-83A1-F6EECF244321}">
                <p14:modId xmlns:p14="http://schemas.microsoft.com/office/powerpoint/2010/main" val="3964615877"/>
              </p:ext>
            </p:extLst>
          </p:nvPr>
        </p:nvGraphicFramePr>
        <p:xfrm>
          <a:off x="768096" y="1781504"/>
          <a:ext cx="7290054" cy="4527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1272" name="Rectangle 11271">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74"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276" name="Rectangle 11275">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78" name="Rectangle 11277">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67" name="Title 1">
            <a:extLst>
              <a:ext uri="{FF2B5EF4-FFF2-40B4-BE49-F238E27FC236}">
                <a16:creationId xmlns:a16="http://schemas.microsoft.com/office/drawing/2014/main" id="{D9B74A80-56A0-4AC6-83A9-BFA5B49F88A5}"/>
              </a:ext>
            </a:extLst>
          </p:cNvPr>
          <p:cNvSpPr>
            <a:spLocks noGrp="1"/>
          </p:cNvSpPr>
          <p:nvPr>
            <p:ph type="title"/>
          </p:nvPr>
        </p:nvSpPr>
        <p:spPr>
          <a:xfrm>
            <a:off x="3406641" y="942449"/>
            <a:ext cx="5010992" cy="1470249"/>
          </a:xfrm>
        </p:spPr>
        <p:txBody>
          <a:bodyPr>
            <a:normAutofit/>
          </a:bodyPr>
          <a:lstStyle/>
          <a:p>
            <a:r>
              <a:rPr lang="en-US" altLang="en-US" dirty="0"/>
              <a:t>Case Study</a:t>
            </a:r>
          </a:p>
        </p:txBody>
      </p:sp>
      <p:cxnSp>
        <p:nvCxnSpPr>
          <p:cNvPr id="11280" name="Straight Connector 11279">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1266" name="Content Placeholder 2">
            <a:extLst>
              <a:ext uri="{FF2B5EF4-FFF2-40B4-BE49-F238E27FC236}">
                <a16:creationId xmlns:a16="http://schemas.microsoft.com/office/drawing/2014/main" id="{11BF0206-0807-46EF-B730-501C25295D97}"/>
              </a:ext>
            </a:extLst>
          </p:cNvPr>
          <p:cNvSpPr>
            <a:spLocks noGrp="1"/>
          </p:cNvSpPr>
          <p:nvPr>
            <p:ph idx="1"/>
          </p:nvPr>
        </p:nvSpPr>
        <p:spPr>
          <a:xfrm>
            <a:off x="3294888" y="2773885"/>
            <a:ext cx="5122746" cy="3439998"/>
          </a:xfrm>
        </p:spPr>
        <p:txBody>
          <a:bodyPr>
            <a:noAutofit/>
          </a:bodyPr>
          <a:lstStyle/>
          <a:p>
            <a:pPr marL="0" indent="0">
              <a:buFont typeface="Wingdings 2" panose="05020102010507070707" pitchFamily="18" charset="2"/>
              <a:buNone/>
            </a:pPr>
            <a:r>
              <a:rPr lang="en-US" altLang="en-US" dirty="0"/>
              <a:t>Gino, 14, identifies as transgender, saying, “I have known since I was real little that I was meant to be a girl. I’m a girl on the inside and always have been. As soon as I’m of age, I’m going to get surgery for gender reassignment. I’ve been saving my money for it for as long as I can remember.</a:t>
            </a:r>
          </a:p>
          <a:p>
            <a:pPr marL="0" indent="0">
              <a:buFont typeface="Wingdings 2" panose="05020102010507070707" pitchFamily="18" charset="2"/>
              <a:buNone/>
            </a:pPr>
            <a:r>
              <a:rPr lang="en-US" altLang="en-US" dirty="0"/>
              <a:t>     “In the meantime, I ask my friends to call me ‘Gina’ instead of Gino. I grew up with these same kids, so with my friends it’s really no big deal.”</a:t>
            </a:r>
            <a:br>
              <a:rPr lang="en-US" altLang="en-US" dirty="0"/>
            </a:br>
            <a:endParaRPr lang="en-US" altLang="en-US" dirty="0"/>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3320" name="Rectangle 13319">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22"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324" name="Rectangle 13323">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26" name="Rectangle 13325">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5" name="Title 1">
            <a:extLst>
              <a:ext uri="{FF2B5EF4-FFF2-40B4-BE49-F238E27FC236}">
                <a16:creationId xmlns:a16="http://schemas.microsoft.com/office/drawing/2014/main" id="{A905550B-48C6-484E-AC76-2F6C8CDEB969}"/>
              </a:ext>
            </a:extLst>
          </p:cNvPr>
          <p:cNvSpPr>
            <a:spLocks noGrp="1"/>
          </p:cNvSpPr>
          <p:nvPr>
            <p:ph type="title"/>
          </p:nvPr>
        </p:nvSpPr>
        <p:spPr>
          <a:xfrm>
            <a:off x="3406641" y="942449"/>
            <a:ext cx="5010992" cy="1470249"/>
          </a:xfrm>
        </p:spPr>
        <p:txBody>
          <a:bodyPr>
            <a:normAutofit/>
          </a:bodyPr>
          <a:lstStyle/>
          <a:p>
            <a:r>
              <a:rPr lang="en-US" altLang="en-US" dirty="0"/>
              <a:t>Case Study, Cont.</a:t>
            </a:r>
          </a:p>
        </p:txBody>
      </p:sp>
      <p:cxnSp>
        <p:nvCxnSpPr>
          <p:cNvPr id="13328" name="Straight Connector 13327">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314" name="Content Placeholder 2">
            <a:extLst>
              <a:ext uri="{FF2B5EF4-FFF2-40B4-BE49-F238E27FC236}">
                <a16:creationId xmlns:a16="http://schemas.microsoft.com/office/drawing/2014/main" id="{61038804-6099-488C-8FAC-C9051CC10329}"/>
              </a:ext>
            </a:extLst>
          </p:cNvPr>
          <p:cNvSpPr>
            <a:spLocks noGrp="1"/>
          </p:cNvSpPr>
          <p:nvPr>
            <p:ph idx="1"/>
          </p:nvPr>
        </p:nvSpPr>
        <p:spPr>
          <a:xfrm>
            <a:off x="3406641" y="2573573"/>
            <a:ext cx="5010993" cy="3640310"/>
          </a:xfrm>
        </p:spPr>
        <p:txBody>
          <a:bodyPr>
            <a:noAutofit/>
          </a:bodyPr>
          <a:lstStyle/>
          <a:p>
            <a:pPr marL="0" indent="0">
              <a:buFont typeface="Wingdings 2" panose="05020102010507070707" pitchFamily="18" charset="2"/>
              <a:buNone/>
            </a:pPr>
            <a:r>
              <a:rPr lang="en-US" altLang="en-US" dirty="0"/>
              <a:t>This year, however, things have changed a bit for Gina. Growing up in a small neighborhood school in the city, she has now entered a new, larger school. She doesn’t always have classes with her friends, and she’s beginning to get pushed around in the halls. </a:t>
            </a:r>
          </a:p>
          <a:p>
            <a:pPr marL="0" indent="0">
              <a:buFont typeface="Wingdings 2" panose="05020102010507070707" pitchFamily="18" charset="2"/>
              <a:buNone/>
            </a:pPr>
            <a:r>
              <a:rPr lang="en-US" altLang="en-US" dirty="0"/>
              <a:t>     Recently, Gina, who dresses and grooms herself as a girl, tried to use the girls’ bathroom—which was allowed at her small private school—but here a teacher followed her in and shooed her back out, calling her, “disgusting.”</a:t>
            </a: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5" name="Rectangle 2253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63" name="Title 1">
            <a:extLst>
              <a:ext uri="{FF2B5EF4-FFF2-40B4-BE49-F238E27FC236}">
                <a16:creationId xmlns:a16="http://schemas.microsoft.com/office/drawing/2014/main" id="{BEC42DE1-E381-452A-B724-4225D4C801A4}"/>
              </a:ext>
            </a:extLst>
          </p:cNvPr>
          <p:cNvSpPr>
            <a:spLocks noGrp="1"/>
          </p:cNvSpPr>
          <p:nvPr>
            <p:ph type="title"/>
          </p:nvPr>
        </p:nvSpPr>
        <p:spPr>
          <a:xfrm>
            <a:off x="482601" y="643467"/>
            <a:ext cx="2561709" cy="5571066"/>
          </a:xfrm>
        </p:spPr>
        <p:txBody>
          <a:bodyPr>
            <a:normAutofit/>
          </a:bodyPr>
          <a:lstStyle/>
          <a:p>
            <a:r>
              <a:rPr lang="en-US" altLang="en-US" sz="4100" dirty="0">
                <a:solidFill>
                  <a:srgbClr val="FFFFFF"/>
                </a:solidFill>
              </a:rPr>
              <a:t>Comorbidity</a:t>
            </a:r>
          </a:p>
        </p:txBody>
      </p:sp>
      <p:graphicFrame>
        <p:nvGraphicFramePr>
          <p:cNvPr id="22531" name="Content Placeholder 2">
            <a:extLst>
              <a:ext uri="{FF2B5EF4-FFF2-40B4-BE49-F238E27FC236}">
                <a16:creationId xmlns:a16="http://schemas.microsoft.com/office/drawing/2014/main" id="{ACBE9681-4D57-95C8-206E-11879846F690}"/>
              </a:ext>
            </a:extLst>
          </p:cNvPr>
          <p:cNvGraphicFramePr>
            <a:graphicFrameLocks noGrp="1"/>
          </p:cNvGraphicFramePr>
          <p:nvPr>
            <p:ph idx="1"/>
            <p:extLst>
              <p:ext uri="{D42A27DB-BD31-4B8C-83A1-F6EECF244321}">
                <p14:modId xmlns:p14="http://schemas.microsoft.com/office/powerpoint/2010/main" val="2453255772"/>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63" name="Rectangle 45062">
            <a:extLst>
              <a:ext uri="{FF2B5EF4-FFF2-40B4-BE49-F238E27FC236}">
                <a16:creationId xmlns:a16="http://schemas.microsoft.com/office/drawing/2014/main" id="{8CD2B798-7994-4548-A2BE-4AEF9C1A5F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65" name="Oval 5">
            <a:extLst>
              <a:ext uri="{FF2B5EF4-FFF2-40B4-BE49-F238E27FC236}">
                <a16:creationId xmlns:a16="http://schemas.microsoft.com/office/drawing/2014/main" id="{E6162320-3B67-42BB-AF9D-939326E648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067" name="Straight Connector 45066">
            <a:extLst>
              <a:ext uri="{FF2B5EF4-FFF2-40B4-BE49-F238E27FC236}">
                <a16:creationId xmlns:a16="http://schemas.microsoft.com/office/drawing/2014/main" id="{6722E143-84C1-4F95-937C-78B92D2811C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5069" name="Rectangle 45068">
            <a:extLst>
              <a:ext uri="{FF2B5EF4-FFF2-40B4-BE49-F238E27FC236}">
                <a16:creationId xmlns:a16="http://schemas.microsoft.com/office/drawing/2014/main" id="{774A886E-E8EF-48CC-8764-20EAE4538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10" name="Title 1">
            <a:extLst>
              <a:ext uri="{FF2B5EF4-FFF2-40B4-BE49-F238E27FC236}">
                <a16:creationId xmlns:a16="http://schemas.microsoft.com/office/drawing/2014/main" id="{62607B44-5DA9-41D5-8523-60C14CD823CB}"/>
              </a:ext>
            </a:extLst>
          </p:cNvPr>
          <p:cNvSpPr>
            <a:spLocks noGrp="1"/>
          </p:cNvSpPr>
          <p:nvPr>
            <p:ph type="title"/>
          </p:nvPr>
        </p:nvSpPr>
        <p:spPr>
          <a:xfrm>
            <a:off x="477603" y="640080"/>
            <a:ext cx="2533575" cy="4077145"/>
          </a:xfrm>
        </p:spPr>
        <p:txBody>
          <a:bodyPr vert="horz" lIns="91440" tIns="45720" rIns="91440" bIns="45720" rtlCol="0" anchor="b">
            <a:normAutofit/>
          </a:bodyPr>
          <a:lstStyle/>
          <a:p>
            <a:pPr algn="r"/>
            <a:r>
              <a:rPr lang="en-US" altLang="en-US" sz="3500" kern="1200" cap="all" spc="200" baseline="0" dirty="0">
                <a:solidFill>
                  <a:schemeClr val="tx1">
                    <a:lumMod val="95000"/>
                    <a:lumOff val="5000"/>
                  </a:schemeClr>
                </a:solidFill>
                <a:latin typeface="+mj-lt"/>
                <a:ea typeface="+mj-ea"/>
                <a:cs typeface="+mj-cs"/>
              </a:rPr>
              <a:t>Risk Factors</a:t>
            </a:r>
          </a:p>
        </p:txBody>
      </p:sp>
      <p:cxnSp>
        <p:nvCxnSpPr>
          <p:cNvPr id="45071" name="Straight Connector 45070">
            <a:extLst>
              <a:ext uri="{FF2B5EF4-FFF2-40B4-BE49-F238E27FC236}">
                <a16:creationId xmlns:a16="http://schemas.microsoft.com/office/drawing/2014/main" id="{EB1993F9-CFC5-495F-9F26-19953445357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3778" y="4831176"/>
            <a:ext cx="2057400" cy="0"/>
          </a:xfrm>
          <a:prstGeom prst="line">
            <a:avLst/>
          </a:prstGeom>
          <a:ln w="19050">
            <a:solidFill>
              <a:srgbClr val="ACED5F"/>
            </a:solidFill>
          </a:ln>
        </p:spPr>
        <p:style>
          <a:lnRef idx="1">
            <a:schemeClr val="accent1"/>
          </a:lnRef>
          <a:fillRef idx="0">
            <a:schemeClr val="accent1"/>
          </a:fillRef>
          <a:effectRef idx="0">
            <a:schemeClr val="accent1"/>
          </a:effectRef>
          <a:fontRef idx="minor">
            <a:schemeClr val="tx1"/>
          </a:fontRef>
        </p:style>
      </p:cxnSp>
      <p:pic>
        <p:nvPicPr>
          <p:cNvPr id="45058" name="Picture 2" descr="Diabetes Risk Factors | CDC">
            <a:extLst>
              <a:ext uri="{FF2B5EF4-FFF2-40B4-BE49-F238E27FC236}">
                <a16:creationId xmlns:a16="http://schemas.microsoft.com/office/drawing/2014/main" id="{3365425C-67BD-DDAF-08F8-3FFF73FCFF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963" r="6446" b="-1"/>
          <a:stretch/>
        </p:blipFill>
        <p:spPr bwMode="auto">
          <a:xfrm>
            <a:off x="3491238" y="640080"/>
            <a:ext cx="5172702" cy="55788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17410"/>
                                        </p:tgtEl>
                                        <p:attrNameLst>
                                          <p:attrName>style.visibility</p:attrName>
                                        </p:attrNameLst>
                                      </p:cBhvr>
                                      <p:to>
                                        <p:strVal val="visible"/>
                                      </p:to>
                                    </p:set>
                                    <p:animEffect transition="in" filter="fade">
                                      <p:cBhvr>
                                        <p:cTn id="7" dur="4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1686</TotalTime>
  <Words>2623</Words>
  <Application>Microsoft Macintosh PowerPoint</Application>
  <PresentationFormat>On-screen Show (4:3)</PresentationFormat>
  <Paragraphs>426</Paragraphs>
  <Slides>49</Slides>
  <Notes>47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49</vt:i4>
      </vt:variant>
    </vt:vector>
  </HeadingPairs>
  <TitlesOfParts>
    <vt:vector size="58" baseType="lpstr">
      <vt:lpstr>Arial</vt:lpstr>
      <vt:lpstr>Calibri</vt:lpstr>
      <vt:lpstr>Tw Cen MT</vt:lpstr>
      <vt:lpstr>Tw Cen MT Condensed</vt:lpstr>
      <vt:lpstr>Wingdings</vt:lpstr>
      <vt:lpstr>Wingdings 2</vt:lpstr>
      <vt:lpstr>Wingdings 3</vt:lpstr>
      <vt:lpstr>Office Theme</vt:lpstr>
      <vt:lpstr>Integral</vt:lpstr>
      <vt:lpstr>Suicide and Nonsuicidal Self-Injury </vt:lpstr>
      <vt:lpstr>Objectives</vt:lpstr>
      <vt:lpstr>Suicide</vt:lpstr>
      <vt:lpstr>Epidemiology</vt:lpstr>
      <vt:lpstr>Suicide in the Elderly</vt:lpstr>
      <vt:lpstr>Case Study</vt:lpstr>
      <vt:lpstr>Case Study, Cont.</vt:lpstr>
      <vt:lpstr>Comorbidity</vt:lpstr>
      <vt:lpstr>Risk Factors</vt:lpstr>
      <vt:lpstr> Biological Factors</vt:lpstr>
      <vt:lpstr>Cognitive Factors</vt:lpstr>
      <vt:lpstr>Risk Factors</vt:lpstr>
      <vt:lpstr>Social Risk Factors (Descending Order)</vt:lpstr>
      <vt:lpstr>Environmental Factors</vt:lpstr>
      <vt:lpstr>Cultural Factors</vt:lpstr>
      <vt:lpstr>Cultural/Religious Protective Factors</vt:lpstr>
      <vt:lpstr>Protective Factors</vt:lpstr>
      <vt:lpstr>Societal Factors</vt:lpstr>
      <vt:lpstr>Objectives</vt:lpstr>
      <vt:lpstr>Application of the Nursing Process</vt:lpstr>
      <vt:lpstr>Overt Vs. Covert Statements</vt:lpstr>
      <vt:lpstr>Assessment: Lethality of  Suicide Plan</vt:lpstr>
      <vt:lpstr>Assessment: Lethality of Suicide Plan</vt:lpstr>
      <vt:lpstr>THE SUICIDE ASSESSMENT FIVE-STEP EVALUATION AND TRIAGE (SAFE-T) </vt:lpstr>
      <vt:lpstr>High Risk Patients  </vt:lpstr>
      <vt:lpstr>Moderate Risk Patients</vt:lpstr>
      <vt:lpstr>Low Risk Patients  </vt:lpstr>
      <vt:lpstr>Discussion Question</vt:lpstr>
      <vt:lpstr>Self-Assessment</vt:lpstr>
      <vt:lpstr>Application of the Nursing Process Cont.</vt:lpstr>
      <vt:lpstr>Implementation &amp; Evaluation</vt:lpstr>
      <vt:lpstr>Basic Level Interventions (Secondary)</vt:lpstr>
      <vt:lpstr>Environmental Safety Guidelines</vt:lpstr>
      <vt:lpstr>Treatment Modalities</vt:lpstr>
      <vt:lpstr>Case Study</vt:lpstr>
      <vt:lpstr>Audience Response Question</vt:lpstr>
      <vt:lpstr>Patient Discharge Guidelines and Information </vt:lpstr>
      <vt:lpstr>Patient Discharge Guidelines and Information (cont.)</vt:lpstr>
      <vt:lpstr>Audience Response Questions</vt:lpstr>
      <vt:lpstr>Audience Response Questions</vt:lpstr>
      <vt:lpstr>Survivors of Completed Suicide: Postintervention</vt:lpstr>
      <vt:lpstr>Resources</vt:lpstr>
      <vt:lpstr>Audience Response Questions</vt:lpstr>
      <vt:lpstr>Audience Response Questions</vt:lpstr>
      <vt:lpstr>Nonsuicidal Self-Injury</vt:lpstr>
      <vt:lpstr>Application of the Nursing Process</vt:lpstr>
      <vt:lpstr>Application of the Nursing Process (Cont.)</vt:lpstr>
      <vt:lpstr>Application of the Nursing Process (Cont.)</vt:lpstr>
      <vt:lpstr>Treatment Modalities</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024</dc:title>
  <dc:subject>Suicide</dc:subject>
  <dc:creator>Varcarolis</dc:creator>
  <dc:description>Foundations of Psychiatric Mental Health Nursing, 6/e</dc:description>
  <cp:lastModifiedBy>Microsoft Office User</cp:lastModifiedBy>
  <cp:revision>197</cp:revision>
  <cp:lastPrinted>2022-08-25T04:19:17Z</cp:lastPrinted>
  <dcterms:created xsi:type="dcterms:W3CDTF">2005-06-02T05:15:00Z</dcterms:created>
  <dcterms:modified xsi:type="dcterms:W3CDTF">2022-08-25T04:19:20Z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2021-04-07T17:45:48Z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85fbc674-36eb-4a34-8d2d-d1f76c26d6f4</vt:lpwstr>
  </property>
  <property fmtid="{D5CDD505-2E9C-101B-9397-08002B2CF9AE}" pid="8" name="MSIP_Label_549ac42a-3eb4-4074-b885-aea26bd6241e_ContentBits">
    <vt:lpwstr>0</vt:lpwstr>
  </property>
</Properties>
</file>