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60" r:id="rId2"/>
  </p:sldMasterIdLst>
  <p:notesMasterIdLst>
    <p:notesMasterId r:id="rId34"/>
  </p:notesMasterIdLst>
  <p:handoutMasterIdLst>
    <p:handoutMasterId r:id="rId35"/>
  </p:handoutMasterIdLst>
  <p:sldIdLst>
    <p:sldId id="575" r:id="rId3"/>
    <p:sldId id="686" r:id="rId4"/>
    <p:sldId id="678" r:id="rId5"/>
    <p:sldId id="687" r:id="rId6"/>
    <p:sldId id="666" r:id="rId7"/>
    <p:sldId id="674" r:id="rId8"/>
    <p:sldId id="688" r:id="rId9"/>
    <p:sldId id="585" r:id="rId10"/>
    <p:sldId id="698" r:id="rId11"/>
    <p:sldId id="684" r:id="rId12"/>
    <p:sldId id="689" r:id="rId13"/>
    <p:sldId id="595" r:id="rId14"/>
    <p:sldId id="697" r:id="rId15"/>
    <p:sldId id="699" r:id="rId16"/>
    <p:sldId id="700" r:id="rId17"/>
    <p:sldId id="701" r:id="rId18"/>
    <p:sldId id="675" r:id="rId19"/>
    <p:sldId id="677" r:id="rId20"/>
    <p:sldId id="676" r:id="rId21"/>
    <p:sldId id="668" r:id="rId22"/>
    <p:sldId id="661" r:id="rId23"/>
    <p:sldId id="680" r:id="rId24"/>
    <p:sldId id="694" r:id="rId25"/>
    <p:sldId id="663" r:id="rId26"/>
    <p:sldId id="664" r:id="rId27"/>
    <p:sldId id="673" r:id="rId28"/>
    <p:sldId id="671" r:id="rId29"/>
    <p:sldId id="672" r:id="rId30"/>
    <p:sldId id="670" r:id="rId31"/>
    <p:sldId id="681" r:id="rId32"/>
    <p:sldId id="665"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96" autoAdjust="0"/>
    <p:restoredTop sz="75628" autoAdjust="0"/>
  </p:normalViewPr>
  <p:slideViewPr>
    <p:cSldViewPr snapToGrid="0">
      <p:cViewPr>
        <p:scale>
          <a:sx n="95" d="100"/>
          <a:sy n="95" d="100"/>
        </p:scale>
        <p:origin x="1456" y="512"/>
      </p:cViewPr>
      <p:guideLst>
        <p:guide orient="horz" pos="2160"/>
        <p:guide pos="2880"/>
      </p:guideLst>
    </p:cSldViewPr>
  </p:slideViewPr>
  <p:outlineViewPr>
    <p:cViewPr>
      <p:scale>
        <a:sx n="33" d="100"/>
        <a:sy n="33" d="100"/>
      </p:scale>
      <p:origin x="0" y="1469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3688" y="6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iagrams/_rels/data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AFAC3-770E-4257-AC92-8F1FFF46C82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F58C933-E227-4AA8-BC06-E440F85F7D0C}">
      <dgm:prSet/>
      <dgm:spPr/>
      <dgm:t>
        <a:bodyPr/>
        <a:lstStyle/>
        <a:p>
          <a:r>
            <a:rPr lang="en-US" dirty="0"/>
            <a:t>Disturbance caused by a stressful event or a threat </a:t>
          </a:r>
        </a:p>
      </dgm:t>
    </dgm:pt>
    <dgm:pt modelId="{DBBB9AFC-57A9-4995-A0BB-42EB590D3FEC}" type="parTrans" cxnId="{317F0124-AF6B-4F02-98AD-2A77E13CC879}">
      <dgm:prSet/>
      <dgm:spPr/>
      <dgm:t>
        <a:bodyPr/>
        <a:lstStyle/>
        <a:p>
          <a:endParaRPr lang="en-US"/>
        </a:p>
      </dgm:t>
    </dgm:pt>
    <dgm:pt modelId="{443FDB4B-5BEF-462B-999E-C4AB60897506}" type="sibTrans" cxnId="{317F0124-AF6B-4F02-98AD-2A77E13CC879}">
      <dgm:prSet/>
      <dgm:spPr/>
      <dgm:t>
        <a:bodyPr/>
        <a:lstStyle/>
        <a:p>
          <a:endParaRPr lang="en-US"/>
        </a:p>
      </dgm:t>
    </dgm:pt>
    <dgm:pt modelId="{5197D985-5854-4F58-AC8B-107F8582F601}">
      <dgm:prSet/>
      <dgm:spPr/>
      <dgm:t>
        <a:bodyPr/>
        <a:lstStyle/>
        <a:p>
          <a:r>
            <a:rPr lang="en-US" dirty="0"/>
            <a:t>Disrupts an individual’s homeostasis or equilibrium</a:t>
          </a:r>
        </a:p>
      </dgm:t>
    </dgm:pt>
    <dgm:pt modelId="{696115DE-3291-4059-8850-CADEC1B65FA6}" type="parTrans" cxnId="{74EB44DE-434F-4288-BE41-B873EE5FD8CB}">
      <dgm:prSet/>
      <dgm:spPr/>
      <dgm:t>
        <a:bodyPr/>
        <a:lstStyle/>
        <a:p>
          <a:endParaRPr lang="en-US"/>
        </a:p>
      </dgm:t>
    </dgm:pt>
    <dgm:pt modelId="{2C6EED73-68F9-4EC5-ABFC-76AD702FB364}" type="sibTrans" cxnId="{74EB44DE-434F-4288-BE41-B873EE5FD8CB}">
      <dgm:prSet/>
      <dgm:spPr/>
      <dgm:t>
        <a:bodyPr/>
        <a:lstStyle/>
        <a:p>
          <a:endParaRPr lang="en-US"/>
        </a:p>
      </dgm:t>
    </dgm:pt>
    <dgm:pt modelId="{7A0DCA3C-6D44-4642-A090-FE6BA5CB286D}">
      <dgm:prSet/>
      <dgm:spPr/>
      <dgm:t>
        <a:bodyPr/>
        <a:lstStyle/>
        <a:p>
          <a:r>
            <a:rPr lang="en-US" dirty="0"/>
            <a:t>Normal coping mechanisms fail </a:t>
          </a:r>
        </a:p>
      </dgm:t>
    </dgm:pt>
    <dgm:pt modelId="{850C0D8D-2099-48E0-9C7B-54F99EB5FF88}" type="parTrans" cxnId="{E6F59CDA-4E7B-477A-B2ED-D5BD96CE3761}">
      <dgm:prSet/>
      <dgm:spPr/>
      <dgm:t>
        <a:bodyPr/>
        <a:lstStyle/>
        <a:p>
          <a:endParaRPr lang="en-US"/>
        </a:p>
      </dgm:t>
    </dgm:pt>
    <dgm:pt modelId="{2852625D-6933-4B9B-A3D3-3E611A800B85}" type="sibTrans" cxnId="{E6F59CDA-4E7B-477A-B2ED-D5BD96CE3761}">
      <dgm:prSet/>
      <dgm:spPr/>
      <dgm:t>
        <a:bodyPr/>
        <a:lstStyle/>
        <a:p>
          <a:endParaRPr lang="en-US"/>
        </a:p>
      </dgm:t>
    </dgm:pt>
    <dgm:pt modelId="{24140E61-6939-4816-A510-B5B733146421}">
      <dgm:prSet/>
      <dgm:spPr/>
      <dgm:t>
        <a:bodyPr/>
        <a:lstStyle/>
        <a:p>
          <a:r>
            <a:rPr lang="en-US" dirty="0"/>
            <a:t>Results in inability to function as usual</a:t>
          </a:r>
        </a:p>
      </dgm:t>
    </dgm:pt>
    <dgm:pt modelId="{63394D1E-B502-4352-A631-1947338E5B12}" type="parTrans" cxnId="{A9DDED68-2C67-408F-9AEB-BC8732683CE0}">
      <dgm:prSet/>
      <dgm:spPr/>
      <dgm:t>
        <a:bodyPr/>
        <a:lstStyle/>
        <a:p>
          <a:endParaRPr lang="en-US"/>
        </a:p>
      </dgm:t>
    </dgm:pt>
    <dgm:pt modelId="{93DE76EA-4C7B-4ED6-8F28-B05021EA9D43}" type="sibTrans" cxnId="{A9DDED68-2C67-408F-9AEB-BC8732683CE0}">
      <dgm:prSet/>
      <dgm:spPr/>
      <dgm:t>
        <a:bodyPr/>
        <a:lstStyle/>
        <a:p>
          <a:endParaRPr lang="en-US"/>
        </a:p>
      </dgm:t>
    </dgm:pt>
    <dgm:pt modelId="{29A56264-4D17-4789-A303-7DDE9DF2DA0F}">
      <dgm:prSet/>
      <dgm:spPr/>
      <dgm:t>
        <a:bodyPr/>
        <a:lstStyle/>
        <a:p>
          <a:r>
            <a:rPr lang="en-US" dirty="0"/>
            <a:t>Equilibrium is displaced with disequilibrium</a:t>
          </a:r>
        </a:p>
      </dgm:t>
    </dgm:pt>
    <dgm:pt modelId="{C006A58E-BA59-482A-AE2F-746C28BFE01D}" type="parTrans" cxnId="{781431B9-3A83-4D6D-A77E-B6AF8F822245}">
      <dgm:prSet/>
      <dgm:spPr/>
      <dgm:t>
        <a:bodyPr/>
        <a:lstStyle/>
        <a:p>
          <a:endParaRPr lang="en-US"/>
        </a:p>
      </dgm:t>
    </dgm:pt>
    <dgm:pt modelId="{47BA5DC0-5A42-4921-A8B8-5DC99309AE17}" type="sibTrans" cxnId="{781431B9-3A83-4D6D-A77E-B6AF8F822245}">
      <dgm:prSet/>
      <dgm:spPr/>
      <dgm:t>
        <a:bodyPr/>
        <a:lstStyle/>
        <a:p>
          <a:endParaRPr lang="en-US"/>
        </a:p>
      </dgm:t>
    </dgm:pt>
    <dgm:pt modelId="{08074A7C-AD20-ED40-A9A1-0895DA2C1424}" type="pres">
      <dgm:prSet presAssocID="{10EAFAC3-770E-4257-AC92-8F1FFF46C829}" presName="linear" presStyleCnt="0">
        <dgm:presLayoutVars>
          <dgm:animLvl val="lvl"/>
          <dgm:resizeHandles val="exact"/>
        </dgm:presLayoutVars>
      </dgm:prSet>
      <dgm:spPr/>
    </dgm:pt>
    <dgm:pt modelId="{F64D76AC-D5D8-1043-8D3C-04CE03ECC089}" type="pres">
      <dgm:prSet presAssocID="{8F58C933-E227-4AA8-BC06-E440F85F7D0C}" presName="parentText" presStyleLbl="node1" presStyleIdx="0" presStyleCnt="5">
        <dgm:presLayoutVars>
          <dgm:chMax val="0"/>
          <dgm:bulletEnabled val="1"/>
        </dgm:presLayoutVars>
      </dgm:prSet>
      <dgm:spPr/>
    </dgm:pt>
    <dgm:pt modelId="{326D63BF-D384-4944-B45B-870CA2BEE24D}" type="pres">
      <dgm:prSet presAssocID="{443FDB4B-5BEF-462B-999E-C4AB60897506}" presName="spacer" presStyleCnt="0"/>
      <dgm:spPr/>
    </dgm:pt>
    <dgm:pt modelId="{69488C10-DCCD-7441-8FA7-E88F639C5A2F}" type="pres">
      <dgm:prSet presAssocID="{5197D985-5854-4F58-AC8B-107F8582F601}" presName="parentText" presStyleLbl="node1" presStyleIdx="1" presStyleCnt="5">
        <dgm:presLayoutVars>
          <dgm:chMax val="0"/>
          <dgm:bulletEnabled val="1"/>
        </dgm:presLayoutVars>
      </dgm:prSet>
      <dgm:spPr/>
    </dgm:pt>
    <dgm:pt modelId="{0A579DD1-F9A0-F641-BC35-7A2C9A71E5AF}" type="pres">
      <dgm:prSet presAssocID="{2C6EED73-68F9-4EC5-ABFC-76AD702FB364}" presName="spacer" presStyleCnt="0"/>
      <dgm:spPr/>
    </dgm:pt>
    <dgm:pt modelId="{8BC71437-2729-9D41-9F9A-8FF665436523}" type="pres">
      <dgm:prSet presAssocID="{7A0DCA3C-6D44-4642-A090-FE6BA5CB286D}" presName="parentText" presStyleLbl="node1" presStyleIdx="2" presStyleCnt="5">
        <dgm:presLayoutVars>
          <dgm:chMax val="0"/>
          <dgm:bulletEnabled val="1"/>
        </dgm:presLayoutVars>
      </dgm:prSet>
      <dgm:spPr/>
    </dgm:pt>
    <dgm:pt modelId="{D89F19EE-815B-5748-8E90-0B08DADB5407}" type="pres">
      <dgm:prSet presAssocID="{2852625D-6933-4B9B-A3D3-3E611A800B85}" presName="spacer" presStyleCnt="0"/>
      <dgm:spPr/>
    </dgm:pt>
    <dgm:pt modelId="{22F9F400-E530-FE4E-8A82-DDEF988A762A}" type="pres">
      <dgm:prSet presAssocID="{24140E61-6939-4816-A510-B5B733146421}" presName="parentText" presStyleLbl="node1" presStyleIdx="3" presStyleCnt="5">
        <dgm:presLayoutVars>
          <dgm:chMax val="0"/>
          <dgm:bulletEnabled val="1"/>
        </dgm:presLayoutVars>
      </dgm:prSet>
      <dgm:spPr/>
    </dgm:pt>
    <dgm:pt modelId="{9F96A70E-81ED-8C45-844A-B938146D0B14}" type="pres">
      <dgm:prSet presAssocID="{93DE76EA-4C7B-4ED6-8F28-B05021EA9D43}" presName="spacer" presStyleCnt="0"/>
      <dgm:spPr/>
    </dgm:pt>
    <dgm:pt modelId="{0DCCD112-7AB5-4A40-8777-69648E9BD7D8}" type="pres">
      <dgm:prSet presAssocID="{29A56264-4D17-4789-A303-7DDE9DF2DA0F}" presName="parentText" presStyleLbl="node1" presStyleIdx="4" presStyleCnt="5">
        <dgm:presLayoutVars>
          <dgm:chMax val="0"/>
          <dgm:bulletEnabled val="1"/>
        </dgm:presLayoutVars>
      </dgm:prSet>
      <dgm:spPr/>
    </dgm:pt>
  </dgm:ptLst>
  <dgm:cxnLst>
    <dgm:cxn modelId="{FFC76A0A-444A-6240-AFBE-46E7E05ED8C0}" type="presOf" srcId="{24140E61-6939-4816-A510-B5B733146421}" destId="{22F9F400-E530-FE4E-8A82-DDEF988A762A}" srcOrd="0" destOrd="0" presId="urn:microsoft.com/office/officeart/2005/8/layout/vList2"/>
    <dgm:cxn modelId="{317F0124-AF6B-4F02-98AD-2A77E13CC879}" srcId="{10EAFAC3-770E-4257-AC92-8F1FFF46C829}" destId="{8F58C933-E227-4AA8-BC06-E440F85F7D0C}" srcOrd="0" destOrd="0" parTransId="{DBBB9AFC-57A9-4995-A0BB-42EB590D3FEC}" sibTransId="{443FDB4B-5BEF-462B-999E-C4AB60897506}"/>
    <dgm:cxn modelId="{00ADF026-D6DA-B846-A0F7-A42D7888D18F}" type="presOf" srcId="{29A56264-4D17-4789-A303-7DDE9DF2DA0F}" destId="{0DCCD112-7AB5-4A40-8777-69648E9BD7D8}" srcOrd="0" destOrd="0" presId="urn:microsoft.com/office/officeart/2005/8/layout/vList2"/>
    <dgm:cxn modelId="{AC81C361-97E6-B343-94C4-51F68934D69D}" type="presOf" srcId="{10EAFAC3-770E-4257-AC92-8F1FFF46C829}" destId="{08074A7C-AD20-ED40-A9A1-0895DA2C1424}" srcOrd="0" destOrd="0" presId="urn:microsoft.com/office/officeart/2005/8/layout/vList2"/>
    <dgm:cxn modelId="{A9DDED68-2C67-408F-9AEB-BC8732683CE0}" srcId="{10EAFAC3-770E-4257-AC92-8F1FFF46C829}" destId="{24140E61-6939-4816-A510-B5B733146421}" srcOrd="3" destOrd="0" parTransId="{63394D1E-B502-4352-A631-1947338E5B12}" sibTransId="{93DE76EA-4C7B-4ED6-8F28-B05021EA9D43}"/>
    <dgm:cxn modelId="{7DC16585-34E1-EC4D-9B9A-AE8054A9AB09}" type="presOf" srcId="{7A0DCA3C-6D44-4642-A090-FE6BA5CB286D}" destId="{8BC71437-2729-9D41-9F9A-8FF665436523}" srcOrd="0" destOrd="0" presId="urn:microsoft.com/office/officeart/2005/8/layout/vList2"/>
    <dgm:cxn modelId="{D13CB086-F8C7-BF4F-80C7-50762D6B02F5}" type="presOf" srcId="{5197D985-5854-4F58-AC8B-107F8582F601}" destId="{69488C10-DCCD-7441-8FA7-E88F639C5A2F}" srcOrd="0" destOrd="0" presId="urn:microsoft.com/office/officeart/2005/8/layout/vList2"/>
    <dgm:cxn modelId="{83F8DA99-D335-3742-B08B-99C38491B745}" type="presOf" srcId="{8F58C933-E227-4AA8-BC06-E440F85F7D0C}" destId="{F64D76AC-D5D8-1043-8D3C-04CE03ECC089}" srcOrd="0" destOrd="0" presId="urn:microsoft.com/office/officeart/2005/8/layout/vList2"/>
    <dgm:cxn modelId="{781431B9-3A83-4D6D-A77E-B6AF8F822245}" srcId="{10EAFAC3-770E-4257-AC92-8F1FFF46C829}" destId="{29A56264-4D17-4789-A303-7DDE9DF2DA0F}" srcOrd="4" destOrd="0" parTransId="{C006A58E-BA59-482A-AE2F-746C28BFE01D}" sibTransId="{47BA5DC0-5A42-4921-A8B8-5DC99309AE17}"/>
    <dgm:cxn modelId="{E6F59CDA-4E7B-477A-B2ED-D5BD96CE3761}" srcId="{10EAFAC3-770E-4257-AC92-8F1FFF46C829}" destId="{7A0DCA3C-6D44-4642-A090-FE6BA5CB286D}" srcOrd="2" destOrd="0" parTransId="{850C0D8D-2099-48E0-9C7B-54F99EB5FF88}" sibTransId="{2852625D-6933-4B9B-A3D3-3E611A800B85}"/>
    <dgm:cxn modelId="{74EB44DE-434F-4288-BE41-B873EE5FD8CB}" srcId="{10EAFAC3-770E-4257-AC92-8F1FFF46C829}" destId="{5197D985-5854-4F58-AC8B-107F8582F601}" srcOrd="1" destOrd="0" parTransId="{696115DE-3291-4059-8850-CADEC1B65FA6}" sibTransId="{2C6EED73-68F9-4EC5-ABFC-76AD702FB364}"/>
    <dgm:cxn modelId="{39BC8B56-8BD7-B646-AF49-F9F4DA2F9BF3}" type="presParOf" srcId="{08074A7C-AD20-ED40-A9A1-0895DA2C1424}" destId="{F64D76AC-D5D8-1043-8D3C-04CE03ECC089}" srcOrd="0" destOrd="0" presId="urn:microsoft.com/office/officeart/2005/8/layout/vList2"/>
    <dgm:cxn modelId="{88D4F9F4-CFBA-8D46-AF8B-0A5C3FA192FF}" type="presParOf" srcId="{08074A7C-AD20-ED40-A9A1-0895DA2C1424}" destId="{326D63BF-D384-4944-B45B-870CA2BEE24D}" srcOrd="1" destOrd="0" presId="urn:microsoft.com/office/officeart/2005/8/layout/vList2"/>
    <dgm:cxn modelId="{C1B04DBA-A9D2-4C4D-8943-78B9487A046C}" type="presParOf" srcId="{08074A7C-AD20-ED40-A9A1-0895DA2C1424}" destId="{69488C10-DCCD-7441-8FA7-E88F639C5A2F}" srcOrd="2" destOrd="0" presId="urn:microsoft.com/office/officeart/2005/8/layout/vList2"/>
    <dgm:cxn modelId="{6AF88B59-0665-0D47-9EF4-933A4519D564}" type="presParOf" srcId="{08074A7C-AD20-ED40-A9A1-0895DA2C1424}" destId="{0A579DD1-F9A0-F641-BC35-7A2C9A71E5AF}" srcOrd="3" destOrd="0" presId="urn:microsoft.com/office/officeart/2005/8/layout/vList2"/>
    <dgm:cxn modelId="{AF2C7588-8C5F-9D43-AB1E-F577C59136A1}" type="presParOf" srcId="{08074A7C-AD20-ED40-A9A1-0895DA2C1424}" destId="{8BC71437-2729-9D41-9F9A-8FF665436523}" srcOrd="4" destOrd="0" presId="urn:microsoft.com/office/officeart/2005/8/layout/vList2"/>
    <dgm:cxn modelId="{54592392-F7BA-C242-81BB-BFFAA74EFF64}" type="presParOf" srcId="{08074A7C-AD20-ED40-A9A1-0895DA2C1424}" destId="{D89F19EE-815B-5748-8E90-0B08DADB5407}" srcOrd="5" destOrd="0" presId="urn:microsoft.com/office/officeart/2005/8/layout/vList2"/>
    <dgm:cxn modelId="{A6DE2114-0757-7C41-AA4D-875FF1F84348}" type="presParOf" srcId="{08074A7C-AD20-ED40-A9A1-0895DA2C1424}" destId="{22F9F400-E530-FE4E-8A82-DDEF988A762A}" srcOrd="6" destOrd="0" presId="urn:microsoft.com/office/officeart/2005/8/layout/vList2"/>
    <dgm:cxn modelId="{39E17428-308F-404F-9EB3-04707D5F4C75}" type="presParOf" srcId="{08074A7C-AD20-ED40-A9A1-0895DA2C1424}" destId="{9F96A70E-81ED-8C45-844A-B938146D0B14}" srcOrd="7" destOrd="0" presId="urn:microsoft.com/office/officeart/2005/8/layout/vList2"/>
    <dgm:cxn modelId="{62ECFC1D-D1A6-464C-AD04-52D75144AB81}" type="presParOf" srcId="{08074A7C-AD20-ED40-A9A1-0895DA2C1424}" destId="{0DCCD112-7AB5-4A40-8777-69648E9BD7D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EE6521-32D6-4D56-82AD-A16AEDCB408A}"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2405F155-F597-4EFB-8263-46A1FC914A44}">
      <dgm:prSet/>
      <dgm:spPr/>
      <dgm:t>
        <a:bodyPr/>
        <a:lstStyle/>
        <a:p>
          <a:pPr>
            <a:lnSpc>
              <a:spcPct val="100000"/>
            </a:lnSpc>
            <a:defRPr b="1"/>
          </a:pPr>
          <a:r>
            <a:rPr lang="en-US" dirty="0"/>
            <a:t>Emergency rooms (not ideal)</a:t>
          </a:r>
        </a:p>
      </dgm:t>
    </dgm:pt>
    <dgm:pt modelId="{8DFDDECC-DC3F-491C-A0A4-887688CA37B1}" type="parTrans" cxnId="{0461198D-8518-4890-9923-B39F4066D1D9}">
      <dgm:prSet/>
      <dgm:spPr/>
      <dgm:t>
        <a:bodyPr/>
        <a:lstStyle/>
        <a:p>
          <a:endParaRPr lang="en-US"/>
        </a:p>
      </dgm:t>
    </dgm:pt>
    <dgm:pt modelId="{078C67BE-A0C2-40D2-80D5-E3D30E9B407C}" type="sibTrans" cxnId="{0461198D-8518-4890-9923-B39F4066D1D9}">
      <dgm:prSet/>
      <dgm:spPr/>
      <dgm:t>
        <a:bodyPr/>
        <a:lstStyle/>
        <a:p>
          <a:endParaRPr lang="en-US"/>
        </a:p>
      </dgm:t>
    </dgm:pt>
    <dgm:pt modelId="{A7EAB3DB-0EDA-4684-9EF2-D618A6F97FB7}">
      <dgm:prSet/>
      <dgm:spPr/>
      <dgm:t>
        <a:bodyPr/>
        <a:lstStyle/>
        <a:p>
          <a:pPr>
            <a:lnSpc>
              <a:spcPct val="100000"/>
            </a:lnSpc>
            <a:defRPr b="1"/>
          </a:pPr>
          <a:r>
            <a:rPr lang="en-US" dirty="0"/>
            <a:t>Behavioral Crisis Care Services</a:t>
          </a:r>
        </a:p>
      </dgm:t>
    </dgm:pt>
    <dgm:pt modelId="{0E0A5A39-8A2C-48CD-A855-FBB04F9E0854}" type="parTrans" cxnId="{C1739C12-13CD-4A0F-B145-0B4E5BC7A453}">
      <dgm:prSet/>
      <dgm:spPr/>
      <dgm:t>
        <a:bodyPr/>
        <a:lstStyle/>
        <a:p>
          <a:endParaRPr lang="en-US"/>
        </a:p>
      </dgm:t>
    </dgm:pt>
    <dgm:pt modelId="{B1A583D9-8DEC-434C-8604-E8AA47047983}" type="sibTrans" cxnId="{C1739C12-13CD-4A0F-B145-0B4E5BC7A453}">
      <dgm:prSet/>
      <dgm:spPr/>
      <dgm:t>
        <a:bodyPr/>
        <a:lstStyle/>
        <a:p>
          <a:endParaRPr lang="en-US"/>
        </a:p>
      </dgm:t>
    </dgm:pt>
    <dgm:pt modelId="{FEA36E11-8E5F-4790-B261-2F182F30ED97}">
      <dgm:prSet custT="1"/>
      <dgm:spPr/>
      <dgm:t>
        <a:bodyPr/>
        <a:lstStyle/>
        <a:p>
          <a:pPr>
            <a:lnSpc>
              <a:spcPct val="100000"/>
            </a:lnSpc>
          </a:pPr>
          <a:r>
            <a:rPr lang="en-US" sz="2000" dirty="0"/>
            <a:t>Crisis call lines</a:t>
          </a:r>
        </a:p>
      </dgm:t>
    </dgm:pt>
    <dgm:pt modelId="{04F1344E-73AA-4357-AAA6-07A57396AF2E}" type="parTrans" cxnId="{B180F466-711A-4688-B0BC-F05A6C286D44}">
      <dgm:prSet/>
      <dgm:spPr/>
      <dgm:t>
        <a:bodyPr/>
        <a:lstStyle/>
        <a:p>
          <a:endParaRPr lang="en-US"/>
        </a:p>
      </dgm:t>
    </dgm:pt>
    <dgm:pt modelId="{FCF22DC1-3E2F-486D-961C-4426099613A1}" type="sibTrans" cxnId="{B180F466-711A-4688-B0BC-F05A6C286D44}">
      <dgm:prSet/>
      <dgm:spPr/>
      <dgm:t>
        <a:bodyPr/>
        <a:lstStyle/>
        <a:p>
          <a:endParaRPr lang="en-US"/>
        </a:p>
      </dgm:t>
    </dgm:pt>
    <dgm:pt modelId="{0D3E6DAE-9BA4-4A83-8D3B-145E5F828A8E}">
      <dgm:prSet custT="1"/>
      <dgm:spPr/>
      <dgm:t>
        <a:bodyPr/>
        <a:lstStyle/>
        <a:p>
          <a:pPr>
            <a:lnSpc>
              <a:spcPct val="100000"/>
            </a:lnSpc>
          </a:pPr>
          <a:r>
            <a:rPr lang="en-US" sz="2000" dirty="0"/>
            <a:t>Warm lines</a:t>
          </a:r>
        </a:p>
      </dgm:t>
    </dgm:pt>
    <dgm:pt modelId="{28CC0ABC-EEF1-45DE-9BCD-7EDE6B71F913}" type="parTrans" cxnId="{16512D32-8353-4FBF-89BC-DAC0B729B35B}">
      <dgm:prSet/>
      <dgm:spPr/>
      <dgm:t>
        <a:bodyPr/>
        <a:lstStyle/>
        <a:p>
          <a:endParaRPr lang="en-US"/>
        </a:p>
      </dgm:t>
    </dgm:pt>
    <dgm:pt modelId="{E11E97C8-378C-4D1D-8676-50922578536C}" type="sibTrans" cxnId="{16512D32-8353-4FBF-89BC-DAC0B729B35B}">
      <dgm:prSet/>
      <dgm:spPr/>
      <dgm:t>
        <a:bodyPr/>
        <a:lstStyle/>
        <a:p>
          <a:endParaRPr lang="en-US"/>
        </a:p>
      </dgm:t>
    </dgm:pt>
    <dgm:pt modelId="{76B59ADE-9521-4683-9352-E6B554A70196}">
      <dgm:prSet custT="1"/>
      <dgm:spPr/>
      <dgm:t>
        <a:bodyPr/>
        <a:lstStyle/>
        <a:p>
          <a:pPr>
            <a:lnSpc>
              <a:spcPct val="100000"/>
            </a:lnSpc>
          </a:pPr>
          <a:r>
            <a:rPr lang="en-US" sz="2000" dirty="0"/>
            <a:t>Crisis intervention teams</a:t>
          </a:r>
        </a:p>
      </dgm:t>
    </dgm:pt>
    <dgm:pt modelId="{B4A0F8DC-1968-4647-B77E-85455F97A3B0}" type="parTrans" cxnId="{845B210C-8AAC-46F7-A8DF-8D0F45ED31B2}">
      <dgm:prSet/>
      <dgm:spPr/>
      <dgm:t>
        <a:bodyPr/>
        <a:lstStyle/>
        <a:p>
          <a:endParaRPr lang="en-US"/>
        </a:p>
      </dgm:t>
    </dgm:pt>
    <dgm:pt modelId="{89C63752-6E3A-4EB8-AAD1-BA946A08DDFD}" type="sibTrans" cxnId="{845B210C-8AAC-46F7-A8DF-8D0F45ED31B2}">
      <dgm:prSet/>
      <dgm:spPr/>
      <dgm:t>
        <a:bodyPr/>
        <a:lstStyle/>
        <a:p>
          <a:endParaRPr lang="en-US"/>
        </a:p>
      </dgm:t>
    </dgm:pt>
    <dgm:pt modelId="{42483B12-86D4-4059-9B65-8CFB5A252EE0}">
      <dgm:prSet custT="1"/>
      <dgm:spPr/>
      <dgm:t>
        <a:bodyPr/>
        <a:lstStyle/>
        <a:p>
          <a:pPr>
            <a:lnSpc>
              <a:spcPct val="100000"/>
            </a:lnSpc>
          </a:pPr>
          <a:r>
            <a:rPr lang="en-US" sz="2000" dirty="0"/>
            <a:t>Crisis stabilization facilities</a:t>
          </a:r>
        </a:p>
      </dgm:t>
    </dgm:pt>
    <dgm:pt modelId="{736385C3-FD3D-451E-A5EA-2EEECDA817C3}" type="parTrans" cxnId="{EB5A8DE3-C516-4E5C-ADD6-F1EBFD4D1850}">
      <dgm:prSet/>
      <dgm:spPr/>
      <dgm:t>
        <a:bodyPr/>
        <a:lstStyle/>
        <a:p>
          <a:endParaRPr lang="en-US"/>
        </a:p>
      </dgm:t>
    </dgm:pt>
    <dgm:pt modelId="{D7802B5F-CEDC-4200-B72B-FF6DA00976FC}" type="sibTrans" cxnId="{EB5A8DE3-C516-4E5C-ADD6-F1EBFD4D1850}">
      <dgm:prSet/>
      <dgm:spPr/>
      <dgm:t>
        <a:bodyPr/>
        <a:lstStyle/>
        <a:p>
          <a:endParaRPr lang="en-US"/>
        </a:p>
      </dgm:t>
    </dgm:pt>
    <dgm:pt modelId="{12ACB5CB-CB3E-45A6-8500-E538DE1136F4}" type="pres">
      <dgm:prSet presAssocID="{08EE6521-32D6-4D56-82AD-A16AEDCB408A}" presName="root" presStyleCnt="0">
        <dgm:presLayoutVars>
          <dgm:dir/>
          <dgm:resizeHandles val="exact"/>
        </dgm:presLayoutVars>
      </dgm:prSet>
      <dgm:spPr/>
    </dgm:pt>
    <dgm:pt modelId="{6B31CCF2-A6AA-42CB-9A3D-2D3A4EB58A2E}" type="pres">
      <dgm:prSet presAssocID="{2405F155-F597-4EFB-8263-46A1FC914A44}" presName="compNode" presStyleCnt="0"/>
      <dgm:spPr/>
    </dgm:pt>
    <dgm:pt modelId="{78793E7F-FC8C-4FC1-B8E2-5D9163F29E33}" type="pres">
      <dgm:prSet presAssocID="{2405F155-F597-4EFB-8263-46A1FC914A4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mbulance"/>
        </a:ext>
      </dgm:extLst>
    </dgm:pt>
    <dgm:pt modelId="{EF00CA30-860E-456C-8E3C-4CC31ECF4AD3}" type="pres">
      <dgm:prSet presAssocID="{2405F155-F597-4EFB-8263-46A1FC914A44}" presName="iconSpace" presStyleCnt="0"/>
      <dgm:spPr/>
    </dgm:pt>
    <dgm:pt modelId="{7C1B10F6-FC54-42CE-AA30-4C8DE36B23F4}" type="pres">
      <dgm:prSet presAssocID="{2405F155-F597-4EFB-8263-46A1FC914A44}" presName="parTx" presStyleLbl="revTx" presStyleIdx="0" presStyleCnt="4">
        <dgm:presLayoutVars>
          <dgm:chMax val="0"/>
          <dgm:chPref val="0"/>
        </dgm:presLayoutVars>
      </dgm:prSet>
      <dgm:spPr/>
    </dgm:pt>
    <dgm:pt modelId="{46ADA8D0-DDF3-42E4-95F8-921BC822994E}" type="pres">
      <dgm:prSet presAssocID="{2405F155-F597-4EFB-8263-46A1FC914A44}" presName="txSpace" presStyleCnt="0"/>
      <dgm:spPr/>
    </dgm:pt>
    <dgm:pt modelId="{F84190F1-94C9-4641-870B-166FD4885C94}" type="pres">
      <dgm:prSet presAssocID="{2405F155-F597-4EFB-8263-46A1FC914A44}" presName="desTx" presStyleLbl="revTx" presStyleIdx="1" presStyleCnt="4">
        <dgm:presLayoutVars/>
      </dgm:prSet>
      <dgm:spPr/>
    </dgm:pt>
    <dgm:pt modelId="{6BDEF237-8A49-4C56-A4F6-3B71411F66A1}" type="pres">
      <dgm:prSet presAssocID="{078C67BE-A0C2-40D2-80D5-E3D30E9B407C}" presName="sibTrans" presStyleCnt="0"/>
      <dgm:spPr/>
    </dgm:pt>
    <dgm:pt modelId="{3F5C47E0-2075-4C58-B68C-F56C1DF4BF32}" type="pres">
      <dgm:prSet presAssocID="{A7EAB3DB-0EDA-4684-9EF2-D618A6F97FB7}" presName="compNode" presStyleCnt="0"/>
      <dgm:spPr/>
    </dgm:pt>
    <dgm:pt modelId="{A8EC1226-6EB6-4EF5-B092-0432993C98BC}" type="pres">
      <dgm:prSet presAssocID="{A7EAB3DB-0EDA-4684-9EF2-D618A6F97FB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al"/>
        </a:ext>
      </dgm:extLst>
    </dgm:pt>
    <dgm:pt modelId="{CB535C65-A196-49D5-92B9-623E8164DF72}" type="pres">
      <dgm:prSet presAssocID="{A7EAB3DB-0EDA-4684-9EF2-D618A6F97FB7}" presName="iconSpace" presStyleCnt="0"/>
      <dgm:spPr/>
    </dgm:pt>
    <dgm:pt modelId="{57869618-5CC5-49AA-87C9-221459360CCA}" type="pres">
      <dgm:prSet presAssocID="{A7EAB3DB-0EDA-4684-9EF2-D618A6F97FB7}" presName="parTx" presStyleLbl="revTx" presStyleIdx="2" presStyleCnt="4">
        <dgm:presLayoutVars>
          <dgm:chMax val="0"/>
          <dgm:chPref val="0"/>
        </dgm:presLayoutVars>
      </dgm:prSet>
      <dgm:spPr/>
    </dgm:pt>
    <dgm:pt modelId="{7D7644D1-DD1B-4C99-B5AA-561025918DF5}" type="pres">
      <dgm:prSet presAssocID="{A7EAB3DB-0EDA-4684-9EF2-D618A6F97FB7}" presName="txSpace" presStyleCnt="0"/>
      <dgm:spPr/>
    </dgm:pt>
    <dgm:pt modelId="{673CFC1C-8EBF-46B0-9040-EE5F4F62B330}" type="pres">
      <dgm:prSet presAssocID="{A7EAB3DB-0EDA-4684-9EF2-D618A6F97FB7}" presName="desTx" presStyleLbl="revTx" presStyleIdx="3" presStyleCnt="4">
        <dgm:presLayoutVars/>
      </dgm:prSet>
      <dgm:spPr/>
    </dgm:pt>
  </dgm:ptLst>
  <dgm:cxnLst>
    <dgm:cxn modelId="{845B210C-8AAC-46F7-A8DF-8D0F45ED31B2}" srcId="{A7EAB3DB-0EDA-4684-9EF2-D618A6F97FB7}" destId="{76B59ADE-9521-4683-9352-E6B554A70196}" srcOrd="2" destOrd="0" parTransId="{B4A0F8DC-1968-4647-B77E-85455F97A3B0}" sibTransId="{89C63752-6E3A-4EB8-AAD1-BA946A08DDFD}"/>
    <dgm:cxn modelId="{C1739C12-13CD-4A0F-B145-0B4E5BC7A453}" srcId="{08EE6521-32D6-4D56-82AD-A16AEDCB408A}" destId="{A7EAB3DB-0EDA-4684-9EF2-D618A6F97FB7}" srcOrd="1" destOrd="0" parTransId="{0E0A5A39-8A2C-48CD-A855-FBB04F9E0854}" sibTransId="{B1A583D9-8DEC-434C-8604-E8AA47047983}"/>
    <dgm:cxn modelId="{143AB814-668E-4A6D-8C54-54277352CB60}" type="presOf" srcId="{08EE6521-32D6-4D56-82AD-A16AEDCB408A}" destId="{12ACB5CB-CB3E-45A6-8500-E538DE1136F4}" srcOrd="0" destOrd="0" presId="urn:microsoft.com/office/officeart/2018/5/layout/CenteredIconLabelDescriptionList"/>
    <dgm:cxn modelId="{A4048424-E3B1-40BB-A381-0C6B2E1317B5}" type="presOf" srcId="{2405F155-F597-4EFB-8263-46A1FC914A44}" destId="{7C1B10F6-FC54-42CE-AA30-4C8DE36B23F4}" srcOrd="0" destOrd="0" presId="urn:microsoft.com/office/officeart/2018/5/layout/CenteredIconLabelDescriptionList"/>
    <dgm:cxn modelId="{16512D32-8353-4FBF-89BC-DAC0B729B35B}" srcId="{A7EAB3DB-0EDA-4684-9EF2-D618A6F97FB7}" destId="{0D3E6DAE-9BA4-4A83-8D3B-145E5F828A8E}" srcOrd="1" destOrd="0" parTransId="{28CC0ABC-EEF1-45DE-9BCD-7EDE6B71F913}" sibTransId="{E11E97C8-378C-4D1D-8676-50922578536C}"/>
    <dgm:cxn modelId="{A51F3E45-9CDE-4CA2-B2B6-C2E46849CCD3}" type="presOf" srcId="{76B59ADE-9521-4683-9352-E6B554A70196}" destId="{673CFC1C-8EBF-46B0-9040-EE5F4F62B330}" srcOrd="0" destOrd="2" presId="urn:microsoft.com/office/officeart/2018/5/layout/CenteredIconLabelDescriptionList"/>
    <dgm:cxn modelId="{C4B92265-D989-4200-8E70-AABF4ECB983A}" type="presOf" srcId="{42483B12-86D4-4059-9B65-8CFB5A252EE0}" destId="{673CFC1C-8EBF-46B0-9040-EE5F4F62B330}" srcOrd="0" destOrd="3" presId="urn:microsoft.com/office/officeart/2018/5/layout/CenteredIconLabelDescriptionList"/>
    <dgm:cxn modelId="{B180F466-711A-4688-B0BC-F05A6C286D44}" srcId="{A7EAB3DB-0EDA-4684-9EF2-D618A6F97FB7}" destId="{FEA36E11-8E5F-4790-B261-2F182F30ED97}" srcOrd="0" destOrd="0" parTransId="{04F1344E-73AA-4357-AAA6-07A57396AF2E}" sibTransId="{FCF22DC1-3E2F-486D-961C-4426099613A1}"/>
    <dgm:cxn modelId="{F013566C-B178-46A3-A737-5C1DFE9ADE47}" type="presOf" srcId="{FEA36E11-8E5F-4790-B261-2F182F30ED97}" destId="{673CFC1C-8EBF-46B0-9040-EE5F4F62B330}" srcOrd="0" destOrd="0" presId="urn:microsoft.com/office/officeart/2018/5/layout/CenteredIconLabelDescriptionList"/>
    <dgm:cxn modelId="{0461198D-8518-4890-9923-B39F4066D1D9}" srcId="{08EE6521-32D6-4D56-82AD-A16AEDCB408A}" destId="{2405F155-F597-4EFB-8263-46A1FC914A44}" srcOrd="0" destOrd="0" parTransId="{8DFDDECC-DC3F-491C-A0A4-887688CA37B1}" sibTransId="{078C67BE-A0C2-40D2-80D5-E3D30E9B407C}"/>
    <dgm:cxn modelId="{3084D9BB-222C-43A0-85A5-234B4EE14A01}" type="presOf" srcId="{A7EAB3DB-0EDA-4684-9EF2-D618A6F97FB7}" destId="{57869618-5CC5-49AA-87C9-221459360CCA}" srcOrd="0" destOrd="0" presId="urn:microsoft.com/office/officeart/2018/5/layout/CenteredIconLabelDescriptionList"/>
    <dgm:cxn modelId="{EB5A8DE3-C516-4E5C-ADD6-F1EBFD4D1850}" srcId="{A7EAB3DB-0EDA-4684-9EF2-D618A6F97FB7}" destId="{42483B12-86D4-4059-9B65-8CFB5A252EE0}" srcOrd="3" destOrd="0" parTransId="{736385C3-FD3D-451E-A5EA-2EEECDA817C3}" sibTransId="{D7802B5F-CEDC-4200-B72B-FF6DA00976FC}"/>
    <dgm:cxn modelId="{011C80F3-65FB-4556-BFE6-18A418A51546}" type="presOf" srcId="{0D3E6DAE-9BA4-4A83-8D3B-145E5F828A8E}" destId="{673CFC1C-8EBF-46B0-9040-EE5F4F62B330}" srcOrd="0" destOrd="1" presId="urn:microsoft.com/office/officeart/2018/5/layout/CenteredIconLabelDescriptionList"/>
    <dgm:cxn modelId="{6926B36F-91DC-465D-B46E-1A99688C4640}" type="presParOf" srcId="{12ACB5CB-CB3E-45A6-8500-E538DE1136F4}" destId="{6B31CCF2-A6AA-42CB-9A3D-2D3A4EB58A2E}" srcOrd="0" destOrd="0" presId="urn:microsoft.com/office/officeart/2018/5/layout/CenteredIconLabelDescriptionList"/>
    <dgm:cxn modelId="{EEB6896B-846A-4423-9F6F-C73809C372A3}" type="presParOf" srcId="{6B31CCF2-A6AA-42CB-9A3D-2D3A4EB58A2E}" destId="{78793E7F-FC8C-4FC1-B8E2-5D9163F29E33}" srcOrd="0" destOrd="0" presId="urn:microsoft.com/office/officeart/2018/5/layout/CenteredIconLabelDescriptionList"/>
    <dgm:cxn modelId="{EB6DE6DC-A70A-429B-ABB7-EC7FC5B1FE73}" type="presParOf" srcId="{6B31CCF2-A6AA-42CB-9A3D-2D3A4EB58A2E}" destId="{EF00CA30-860E-456C-8E3C-4CC31ECF4AD3}" srcOrd="1" destOrd="0" presId="urn:microsoft.com/office/officeart/2018/5/layout/CenteredIconLabelDescriptionList"/>
    <dgm:cxn modelId="{00891E1C-CC94-4814-A42E-0F2EDD3E42C2}" type="presParOf" srcId="{6B31CCF2-A6AA-42CB-9A3D-2D3A4EB58A2E}" destId="{7C1B10F6-FC54-42CE-AA30-4C8DE36B23F4}" srcOrd="2" destOrd="0" presId="urn:microsoft.com/office/officeart/2018/5/layout/CenteredIconLabelDescriptionList"/>
    <dgm:cxn modelId="{9C5365D8-9FA6-4347-A5F3-1EFE4480FAF2}" type="presParOf" srcId="{6B31CCF2-A6AA-42CB-9A3D-2D3A4EB58A2E}" destId="{46ADA8D0-DDF3-42E4-95F8-921BC822994E}" srcOrd="3" destOrd="0" presId="urn:microsoft.com/office/officeart/2018/5/layout/CenteredIconLabelDescriptionList"/>
    <dgm:cxn modelId="{E3C09865-F778-4591-85CE-60D74A146A24}" type="presParOf" srcId="{6B31CCF2-A6AA-42CB-9A3D-2D3A4EB58A2E}" destId="{F84190F1-94C9-4641-870B-166FD4885C94}" srcOrd="4" destOrd="0" presId="urn:microsoft.com/office/officeart/2018/5/layout/CenteredIconLabelDescriptionList"/>
    <dgm:cxn modelId="{93B4F3A2-1C17-4DEC-9CC3-F47D36DABE56}" type="presParOf" srcId="{12ACB5CB-CB3E-45A6-8500-E538DE1136F4}" destId="{6BDEF237-8A49-4C56-A4F6-3B71411F66A1}" srcOrd="1" destOrd="0" presId="urn:microsoft.com/office/officeart/2018/5/layout/CenteredIconLabelDescriptionList"/>
    <dgm:cxn modelId="{67E116FC-697F-4C1C-81F9-B99C8F31F126}" type="presParOf" srcId="{12ACB5CB-CB3E-45A6-8500-E538DE1136F4}" destId="{3F5C47E0-2075-4C58-B68C-F56C1DF4BF32}" srcOrd="2" destOrd="0" presId="urn:microsoft.com/office/officeart/2018/5/layout/CenteredIconLabelDescriptionList"/>
    <dgm:cxn modelId="{95F659CD-49D8-4659-95CC-36ECFD27CA91}" type="presParOf" srcId="{3F5C47E0-2075-4C58-B68C-F56C1DF4BF32}" destId="{A8EC1226-6EB6-4EF5-B092-0432993C98BC}" srcOrd="0" destOrd="0" presId="urn:microsoft.com/office/officeart/2018/5/layout/CenteredIconLabelDescriptionList"/>
    <dgm:cxn modelId="{95AF9968-16A5-46D2-A716-5B06565F720B}" type="presParOf" srcId="{3F5C47E0-2075-4C58-B68C-F56C1DF4BF32}" destId="{CB535C65-A196-49D5-92B9-623E8164DF72}" srcOrd="1" destOrd="0" presId="urn:microsoft.com/office/officeart/2018/5/layout/CenteredIconLabelDescriptionList"/>
    <dgm:cxn modelId="{DB1DDD3D-CB77-4D41-8FE8-A1FF73E2F09D}" type="presParOf" srcId="{3F5C47E0-2075-4C58-B68C-F56C1DF4BF32}" destId="{57869618-5CC5-49AA-87C9-221459360CCA}" srcOrd="2" destOrd="0" presId="urn:microsoft.com/office/officeart/2018/5/layout/CenteredIconLabelDescriptionList"/>
    <dgm:cxn modelId="{3FA347AB-AFAB-42BE-AC73-F4577034624A}" type="presParOf" srcId="{3F5C47E0-2075-4C58-B68C-F56C1DF4BF32}" destId="{7D7644D1-DD1B-4C99-B5AA-561025918DF5}" srcOrd="3" destOrd="0" presId="urn:microsoft.com/office/officeart/2018/5/layout/CenteredIconLabelDescriptionList"/>
    <dgm:cxn modelId="{9B07C81B-36BC-40EA-90FB-204030B25F1F}" type="presParOf" srcId="{3F5C47E0-2075-4C58-B68C-F56C1DF4BF32}" destId="{673CFC1C-8EBF-46B0-9040-EE5F4F62B33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242AD4-02CA-4A56-81E4-A0F125E8972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DC8E4E1B-0B0B-4440-9589-54EC080014BD}">
      <dgm:prSet/>
      <dgm:spPr/>
      <dgm:t>
        <a:bodyPr/>
        <a:lstStyle/>
        <a:p>
          <a:r>
            <a:rPr lang="en-US" dirty="0"/>
            <a:t>A Tertiary Prevention Tool</a:t>
          </a:r>
        </a:p>
      </dgm:t>
    </dgm:pt>
    <dgm:pt modelId="{BCBBDBEC-00B2-48FA-AA88-5CAB0615C584}" type="parTrans" cxnId="{AE76E4D8-70D8-429A-A897-683CCB8A72E1}">
      <dgm:prSet/>
      <dgm:spPr/>
      <dgm:t>
        <a:bodyPr/>
        <a:lstStyle/>
        <a:p>
          <a:endParaRPr lang="en-US"/>
        </a:p>
      </dgm:t>
    </dgm:pt>
    <dgm:pt modelId="{1DFDC637-430A-46DF-B6B0-C33C8A8CD165}" type="sibTrans" cxnId="{AE76E4D8-70D8-429A-A897-683CCB8A72E1}">
      <dgm:prSet/>
      <dgm:spPr/>
      <dgm:t>
        <a:bodyPr/>
        <a:lstStyle/>
        <a:p>
          <a:endParaRPr lang="en-US"/>
        </a:p>
      </dgm:t>
    </dgm:pt>
    <dgm:pt modelId="{567889DA-45C5-4964-AC57-B70B19657EA0}">
      <dgm:prSet/>
      <dgm:spPr/>
      <dgm:t>
        <a:bodyPr/>
        <a:lstStyle/>
        <a:p>
          <a:r>
            <a:rPr lang="en-US" dirty="0"/>
            <a:t>Seven-phase group meeting</a:t>
          </a:r>
        </a:p>
      </dgm:t>
    </dgm:pt>
    <dgm:pt modelId="{5507E573-D99D-4548-867B-DAC1D585A3C6}" type="parTrans" cxnId="{F7152F2A-3FFA-4E60-A9F7-995046A180F3}">
      <dgm:prSet/>
      <dgm:spPr/>
      <dgm:t>
        <a:bodyPr/>
        <a:lstStyle/>
        <a:p>
          <a:endParaRPr lang="en-US"/>
        </a:p>
      </dgm:t>
    </dgm:pt>
    <dgm:pt modelId="{3CBA8332-9B6C-4DE3-B46B-3FB39095AF91}" type="sibTrans" cxnId="{F7152F2A-3FFA-4E60-A9F7-995046A180F3}">
      <dgm:prSet/>
      <dgm:spPr/>
      <dgm:t>
        <a:bodyPr/>
        <a:lstStyle/>
        <a:p>
          <a:endParaRPr lang="en-US"/>
        </a:p>
      </dgm:t>
    </dgm:pt>
    <dgm:pt modelId="{9F9A193C-B594-4902-8BE7-F44CF41FD43B}">
      <dgm:prSet/>
      <dgm:spPr/>
      <dgm:t>
        <a:bodyPr/>
        <a:lstStyle/>
        <a:p>
          <a:r>
            <a:rPr lang="en-US" dirty="0"/>
            <a:t>Examples</a:t>
          </a:r>
        </a:p>
      </dgm:t>
    </dgm:pt>
    <dgm:pt modelId="{9151761A-91A6-4500-9704-89B1A98705AA}" type="parTrans" cxnId="{05DFBD41-C6F9-4ADD-B5BD-5F852FAFBB37}">
      <dgm:prSet/>
      <dgm:spPr/>
      <dgm:t>
        <a:bodyPr/>
        <a:lstStyle/>
        <a:p>
          <a:endParaRPr lang="en-US"/>
        </a:p>
      </dgm:t>
    </dgm:pt>
    <dgm:pt modelId="{5F18137D-883A-4486-89FF-C1DCF46647B0}" type="sibTrans" cxnId="{05DFBD41-C6F9-4ADD-B5BD-5F852FAFBB37}">
      <dgm:prSet/>
      <dgm:spPr/>
      <dgm:t>
        <a:bodyPr/>
        <a:lstStyle/>
        <a:p>
          <a:endParaRPr lang="en-US"/>
        </a:p>
      </dgm:t>
    </dgm:pt>
    <dgm:pt modelId="{47C5655C-D781-4457-BDD5-A23E5A924597}">
      <dgm:prSet/>
      <dgm:spPr/>
      <dgm:t>
        <a:bodyPr/>
        <a:lstStyle/>
        <a:p>
          <a:r>
            <a:rPr lang="en-US" dirty="0"/>
            <a:t>debrief staff on an inpatient unit following a patient suicide </a:t>
          </a:r>
        </a:p>
      </dgm:t>
    </dgm:pt>
    <dgm:pt modelId="{F9F061FA-F84B-47FD-A0A2-ACADEEC025EE}" type="parTrans" cxnId="{CC83F437-D101-49AB-A8E9-B5FB2C2D551E}">
      <dgm:prSet/>
      <dgm:spPr/>
      <dgm:t>
        <a:bodyPr/>
        <a:lstStyle/>
        <a:p>
          <a:endParaRPr lang="en-US"/>
        </a:p>
      </dgm:t>
    </dgm:pt>
    <dgm:pt modelId="{0DDE50EA-8D04-4D81-8B7A-3A5AAD59C6B7}" type="sibTrans" cxnId="{CC83F437-D101-49AB-A8E9-B5FB2C2D551E}">
      <dgm:prSet/>
      <dgm:spPr/>
      <dgm:t>
        <a:bodyPr/>
        <a:lstStyle/>
        <a:p>
          <a:endParaRPr lang="en-US"/>
        </a:p>
      </dgm:t>
    </dgm:pt>
    <dgm:pt modelId="{0F3B8034-A315-454C-AFAF-8161BC7DEF58}">
      <dgm:prSet/>
      <dgm:spPr/>
      <dgm:t>
        <a:bodyPr/>
        <a:lstStyle/>
        <a:p>
          <a:r>
            <a:rPr lang="en-US" dirty="0"/>
            <a:t>debrief schoolchildren and school personnel after a school shooting</a:t>
          </a:r>
        </a:p>
      </dgm:t>
    </dgm:pt>
    <dgm:pt modelId="{9AB3CB46-EDC4-4F0B-95D9-5848FE45BA8C}" type="parTrans" cxnId="{A01B30A0-C615-4E16-9428-4A138927A68C}">
      <dgm:prSet/>
      <dgm:spPr/>
      <dgm:t>
        <a:bodyPr/>
        <a:lstStyle/>
        <a:p>
          <a:endParaRPr lang="en-US"/>
        </a:p>
      </dgm:t>
    </dgm:pt>
    <dgm:pt modelId="{78AAEB43-120D-4632-8109-349BC7591446}" type="sibTrans" cxnId="{A01B30A0-C615-4E16-9428-4A138927A68C}">
      <dgm:prSet/>
      <dgm:spPr/>
      <dgm:t>
        <a:bodyPr/>
        <a:lstStyle/>
        <a:p>
          <a:endParaRPr lang="en-US"/>
        </a:p>
      </dgm:t>
    </dgm:pt>
    <dgm:pt modelId="{B374A7DF-64D0-4C2A-AC1F-25D9DCECE9EC}">
      <dgm:prSet/>
      <dgm:spPr/>
      <dgm:t>
        <a:bodyPr/>
        <a:lstStyle/>
        <a:p>
          <a:r>
            <a:rPr lang="en-US" dirty="0"/>
            <a:t>debrief rescue and health care workers who have responded to a natural disaster </a:t>
          </a:r>
        </a:p>
      </dgm:t>
    </dgm:pt>
    <dgm:pt modelId="{6DF5BA7A-22E2-4EB3-844E-9E718F48D926}" type="parTrans" cxnId="{772AE45B-3F4D-43FD-9E51-DF0878044326}">
      <dgm:prSet/>
      <dgm:spPr/>
      <dgm:t>
        <a:bodyPr/>
        <a:lstStyle/>
        <a:p>
          <a:endParaRPr lang="en-US"/>
        </a:p>
      </dgm:t>
    </dgm:pt>
    <dgm:pt modelId="{57CA5236-7634-4948-ADDC-F6B7D8D7D0DA}" type="sibTrans" cxnId="{772AE45B-3F4D-43FD-9E51-DF0878044326}">
      <dgm:prSet/>
      <dgm:spPr/>
      <dgm:t>
        <a:bodyPr/>
        <a:lstStyle/>
        <a:p>
          <a:endParaRPr lang="en-US"/>
        </a:p>
      </dgm:t>
    </dgm:pt>
    <dgm:pt modelId="{4D2FA3DC-4519-4946-AD1B-892E079CDD6F}" type="pres">
      <dgm:prSet presAssocID="{71242AD4-02CA-4A56-81E4-A0F125E8972E}" presName="linear" presStyleCnt="0">
        <dgm:presLayoutVars>
          <dgm:dir/>
          <dgm:animLvl val="lvl"/>
          <dgm:resizeHandles val="exact"/>
        </dgm:presLayoutVars>
      </dgm:prSet>
      <dgm:spPr/>
    </dgm:pt>
    <dgm:pt modelId="{4386E7E5-ACF1-C54F-8962-22D0BD0CFE46}" type="pres">
      <dgm:prSet presAssocID="{DC8E4E1B-0B0B-4440-9589-54EC080014BD}" presName="parentLin" presStyleCnt="0"/>
      <dgm:spPr/>
    </dgm:pt>
    <dgm:pt modelId="{31437AD3-4DB7-0F46-B70E-AEDA0D758555}" type="pres">
      <dgm:prSet presAssocID="{DC8E4E1B-0B0B-4440-9589-54EC080014BD}" presName="parentLeftMargin" presStyleLbl="node1" presStyleIdx="0" presStyleCnt="2"/>
      <dgm:spPr/>
    </dgm:pt>
    <dgm:pt modelId="{D5625BD7-B6ED-B94F-B20B-B61710BBA1B0}" type="pres">
      <dgm:prSet presAssocID="{DC8E4E1B-0B0B-4440-9589-54EC080014BD}" presName="parentText" presStyleLbl="node1" presStyleIdx="0" presStyleCnt="2">
        <dgm:presLayoutVars>
          <dgm:chMax val="0"/>
          <dgm:bulletEnabled val="1"/>
        </dgm:presLayoutVars>
      </dgm:prSet>
      <dgm:spPr/>
    </dgm:pt>
    <dgm:pt modelId="{654202B6-3424-0242-88D5-208679C6D054}" type="pres">
      <dgm:prSet presAssocID="{DC8E4E1B-0B0B-4440-9589-54EC080014BD}" presName="negativeSpace" presStyleCnt="0"/>
      <dgm:spPr/>
    </dgm:pt>
    <dgm:pt modelId="{4369AA9E-5842-CB45-B30E-544DC0EF80BF}" type="pres">
      <dgm:prSet presAssocID="{DC8E4E1B-0B0B-4440-9589-54EC080014BD}" presName="childText" presStyleLbl="conFgAcc1" presStyleIdx="0" presStyleCnt="2">
        <dgm:presLayoutVars>
          <dgm:bulletEnabled val="1"/>
        </dgm:presLayoutVars>
      </dgm:prSet>
      <dgm:spPr/>
    </dgm:pt>
    <dgm:pt modelId="{E2A06410-1C5D-914C-A014-D4F307941023}" type="pres">
      <dgm:prSet presAssocID="{1DFDC637-430A-46DF-B6B0-C33C8A8CD165}" presName="spaceBetweenRectangles" presStyleCnt="0"/>
      <dgm:spPr/>
    </dgm:pt>
    <dgm:pt modelId="{E78C8BE0-816A-2549-AA2F-B78F8B8FE17F}" type="pres">
      <dgm:prSet presAssocID="{9F9A193C-B594-4902-8BE7-F44CF41FD43B}" presName="parentLin" presStyleCnt="0"/>
      <dgm:spPr/>
    </dgm:pt>
    <dgm:pt modelId="{3BB7569A-8473-8041-9DB4-1221BC3D5FD1}" type="pres">
      <dgm:prSet presAssocID="{9F9A193C-B594-4902-8BE7-F44CF41FD43B}" presName="parentLeftMargin" presStyleLbl="node1" presStyleIdx="0" presStyleCnt="2"/>
      <dgm:spPr/>
    </dgm:pt>
    <dgm:pt modelId="{5CA407B9-5DB1-3042-B461-AB2BCB00F9C0}" type="pres">
      <dgm:prSet presAssocID="{9F9A193C-B594-4902-8BE7-F44CF41FD43B}" presName="parentText" presStyleLbl="node1" presStyleIdx="1" presStyleCnt="2">
        <dgm:presLayoutVars>
          <dgm:chMax val="0"/>
          <dgm:bulletEnabled val="1"/>
        </dgm:presLayoutVars>
      </dgm:prSet>
      <dgm:spPr/>
    </dgm:pt>
    <dgm:pt modelId="{5916790A-05ED-8946-B035-1C395E93EB8A}" type="pres">
      <dgm:prSet presAssocID="{9F9A193C-B594-4902-8BE7-F44CF41FD43B}" presName="negativeSpace" presStyleCnt="0"/>
      <dgm:spPr/>
    </dgm:pt>
    <dgm:pt modelId="{041543DD-82F2-CD4F-8B4A-1998722AC84D}" type="pres">
      <dgm:prSet presAssocID="{9F9A193C-B594-4902-8BE7-F44CF41FD43B}" presName="childText" presStyleLbl="conFgAcc1" presStyleIdx="1" presStyleCnt="2">
        <dgm:presLayoutVars>
          <dgm:bulletEnabled val="1"/>
        </dgm:presLayoutVars>
      </dgm:prSet>
      <dgm:spPr/>
    </dgm:pt>
  </dgm:ptLst>
  <dgm:cxnLst>
    <dgm:cxn modelId="{BA95511D-948E-E44E-969F-4406A01C7099}" type="presOf" srcId="{71242AD4-02CA-4A56-81E4-A0F125E8972E}" destId="{4D2FA3DC-4519-4946-AD1B-892E079CDD6F}" srcOrd="0" destOrd="0" presId="urn:microsoft.com/office/officeart/2005/8/layout/list1"/>
    <dgm:cxn modelId="{F7152F2A-3FFA-4E60-A9F7-995046A180F3}" srcId="{DC8E4E1B-0B0B-4440-9589-54EC080014BD}" destId="{567889DA-45C5-4964-AC57-B70B19657EA0}" srcOrd="0" destOrd="0" parTransId="{5507E573-D99D-4548-867B-DAC1D585A3C6}" sibTransId="{3CBA8332-9B6C-4DE3-B46B-3FB39095AF91}"/>
    <dgm:cxn modelId="{CC83F437-D101-49AB-A8E9-B5FB2C2D551E}" srcId="{9F9A193C-B594-4902-8BE7-F44CF41FD43B}" destId="{47C5655C-D781-4457-BDD5-A23E5A924597}" srcOrd="0" destOrd="0" parTransId="{F9F061FA-F84B-47FD-A0A2-ACADEEC025EE}" sibTransId="{0DDE50EA-8D04-4D81-8B7A-3A5AAD59C6B7}"/>
    <dgm:cxn modelId="{B0CAB938-DFE2-1342-B19E-A210CE3F8A53}" type="presOf" srcId="{DC8E4E1B-0B0B-4440-9589-54EC080014BD}" destId="{D5625BD7-B6ED-B94F-B20B-B61710BBA1B0}" srcOrd="1" destOrd="0" presId="urn:microsoft.com/office/officeart/2005/8/layout/list1"/>
    <dgm:cxn modelId="{05DFBD41-C6F9-4ADD-B5BD-5F852FAFBB37}" srcId="{71242AD4-02CA-4A56-81E4-A0F125E8972E}" destId="{9F9A193C-B594-4902-8BE7-F44CF41FD43B}" srcOrd="1" destOrd="0" parTransId="{9151761A-91A6-4500-9704-89B1A98705AA}" sibTransId="{5F18137D-883A-4486-89FF-C1DCF46647B0}"/>
    <dgm:cxn modelId="{772AE45B-3F4D-43FD-9E51-DF0878044326}" srcId="{9F9A193C-B594-4902-8BE7-F44CF41FD43B}" destId="{B374A7DF-64D0-4C2A-AC1F-25D9DCECE9EC}" srcOrd="2" destOrd="0" parTransId="{6DF5BA7A-22E2-4EB3-844E-9E718F48D926}" sibTransId="{57CA5236-7634-4948-ADDC-F6B7D8D7D0DA}"/>
    <dgm:cxn modelId="{F2A78169-4394-E047-9EB4-810BDDEE4A31}" type="presOf" srcId="{567889DA-45C5-4964-AC57-B70B19657EA0}" destId="{4369AA9E-5842-CB45-B30E-544DC0EF80BF}" srcOrd="0" destOrd="0" presId="urn:microsoft.com/office/officeart/2005/8/layout/list1"/>
    <dgm:cxn modelId="{5D5C7F73-5941-0546-AF8B-460EB9CB3D04}" type="presOf" srcId="{47C5655C-D781-4457-BDD5-A23E5A924597}" destId="{041543DD-82F2-CD4F-8B4A-1998722AC84D}" srcOrd="0" destOrd="0" presId="urn:microsoft.com/office/officeart/2005/8/layout/list1"/>
    <dgm:cxn modelId="{202D5382-DBCF-1E49-B7D5-19E68AD1C459}" type="presOf" srcId="{9F9A193C-B594-4902-8BE7-F44CF41FD43B}" destId="{5CA407B9-5DB1-3042-B461-AB2BCB00F9C0}" srcOrd="1" destOrd="0" presId="urn:microsoft.com/office/officeart/2005/8/layout/list1"/>
    <dgm:cxn modelId="{A01B30A0-C615-4E16-9428-4A138927A68C}" srcId="{9F9A193C-B594-4902-8BE7-F44CF41FD43B}" destId="{0F3B8034-A315-454C-AFAF-8161BC7DEF58}" srcOrd="1" destOrd="0" parTransId="{9AB3CB46-EDC4-4F0B-95D9-5848FE45BA8C}" sibTransId="{78AAEB43-120D-4632-8109-349BC7591446}"/>
    <dgm:cxn modelId="{EEC315BA-0AED-1246-8D64-F1E333822920}" type="presOf" srcId="{9F9A193C-B594-4902-8BE7-F44CF41FD43B}" destId="{3BB7569A-8473-8041-9DB4-1221BC3D5FD1}" srcOrd="0" destOrd="0" presId="urn:microsoft.com/office/officeart/2005/8/layout/list1"/>
    <dgm:cxn modelId="{2F21D2C6-54DD-3C41-BDBE-AEA1B6939C0E}" type="presOf" srcId="{B374A7DF-64D0-4C2A-AC1F-25D9DCECE9EC}" destId="{041543DD-82F2-CD4F-8B4A-1998722AC84D}" srcOrd="0" destOrd="2" presId="urn:microsoft.com/office/officeart/2005/8/layout/list1"/>
    <dgm:cxn modelId="{7BBA24CD-A425-064F-9EB0-D85242579854}" type="presOf" srcId="{DC8E4E1B-0B0B-4440-9589-54EC080014BD}" destId="{31437AD3-4DB7-0F46-B70E-AEDA0D758555}" srcOrd="0" destOrd="0" presId="urn:microsoft.com/office/officeart/2005/8/layout/list1"/>
    <dgm:cxn modelId="{AE76E4D8-70D8-429A-A897-683CCB8A72E1}" srcId="{71242AD4-02CA-4A56-81E4-A0F125E8972E}" destId="{DC8E4E1B-0B0B-4440-9589-54EC080014BD}" srcOrd="0" destOrd="0" parTransId="{BCBBDBEC-00B2-48FA-AA88-5CAB0615C584}" sibTransId="{1DFDC637-430A-46DF-B6B0-C33C8A8CD165}"/>
    <dgm:cxn modelId="{6C22F2FD-C306-8E49-88CB-8DB0323455D6}" type="presOf" srcId="{0F3B8034-A315-454C-AFAF-8161BC7DEF58}" destId="{041543DD-82F2-CD4F-8B4A-1998722AC84D}" srcOrd="0" destOrd="1" presId="urn:microsoft.com/office/officeart/2005/8/layout/list1"/>
    <dgm:cxn modelId="{3A02835E-8371-104A-8132-A288229094EF}" type="presParOf" srcId="{4D2FA3DC-4519-4946-AD1B-892E079CDD6F}" destId="{4386E7E5-ACF1-C54F-8962-22D0BD0CFE46}" srcOrd="0" destOrd="0" presId="urn:microsoft.com/office/officeart/2005/8/layout/list1"/>
    <dgm:cxn modelId="{3B65FAD8-6ABE-9247-9201-F19EDB13684F}" type="presParOf" srcId="{4386E7E5-ACF1-C54F-8962-22D0BD0CFE46}" destId="{31437AD3-4DB7-0F46-B70E-AEDA0D758555}" srcOrd="0" destOrd="0" presId="urn:microsoft.com/office/officeart/2005/8/layout/list1"/>
    <dgm:cxn modelId="{B8E73BA2-2174-CC4B-81F2-2A3FDF91C0FC}" type="presParOf" srcId="{4386E7E5-ACF1-C54F-8962-22D0BD0CFE46}" destId="{D5625BD7-B6ED-B94F-B20B-B61710BBA1B0}" srcOrd="1" destOrd="0" presId="urn:microsoft.com/office/officeart/2005/8/layout/list1"/>
    <dgm:cxn modelId="{346AC9CD-A7E9-1B42-AEE9-5BDC3E2E9F6D}" type="presParOf" srcId="{4D2FA3DC-4519-4946-AD1B-892E079CDD6F}" destId="{654202B6-3424-0242-88D5-208679C6D054}" srcOrd="1" destOrd="0" presId="urn:microsoft.com/office/officeart/2005/8/layout/list1"/>
    <dgm:cxn modelId="{F730E63F-D22A-7844-AB92-20D57E7134BF}" type="presParOf" srcId="{4D2FA3DC-4519-4946-AD1B-892E079CDD6F}" destId="{4369AA9E-5842-CB45-B30E-544DC0EF80BF}" srcOrd="2" destOrd="0" presId="urn:microsoft.com/office/officeart/2005/8/layout/list1"/>
    <dgm:cxn modelId="{BDD8938C-1B7C-C842-92A1-0FA1E605A351}" type="presParOf" srcId="{4D2FA3DC-4519-4946-AD1B-892E079CDD6F}" destId="{E2A06410-1C5D-914C-A014-D4F307941023}" srcOrd="3" destOrd="0" presId="urn:microsoft.com/office/officeart/2005/8/layout/list1"/>
    <dgm:cxn modelId="{0CF388EF-2B55-EE49-80E0-6A2837B91108}" type="presParOf" srcId="{4D2FA3DC-4519-4946-AD1B-892E079CDD6F}" destId="{E78C8BE0-816A-2549-AA2F-B78F8B8FE17F}" srcOrd="4" destOrd="0" presId="urn:microsoft.com/office/officeart/2005/8/layout/list1"/>
    <dgm:cxn modelId="{0E9246B2-7228-014E-97CA-8783C5D0AC4F}" type="presParOf" srcId="{E78C8BE0-816A-2549-AA2F-B78F8B8FE17F}" destId="{3BB7569A-8473-8041-9DB4-1221BC3D5FD1}" srcOrd="0" destOrd="0" presId="urn:microsoft.com/office/officeart/2005/8/layout/list1"/>
    <dgm:cxn modelId="{BD418D1E-7438-4C4D-AAA7-AFD857F56AFA}" type="presParOf" srcId="{E78C8BE0-816A-2549-AA2F-B78F8B8FE17F}" destId="{5CA407B9-5DB1-3042-B461-AB2BCB00F9C0}" srcOrd="1" destOrd="0" presId="urn:microsoft.com/office/officeart/2005/8/layout/list1"/>
    <dgm:cxn modelId="{FB6B8BDC-E268-4F43-A7F9-E9C8A9DECEF5}" type="presParOf" srcId="{4D2FA3DC-4519-4946-AD1B-892E079CDD6F}" destId="{5916790A-05ED-8946-B035-1C395E93EB8A}" srcOrd="5" destOrd="0" presId="urn:microsoft.com/office/officeart/2005/8/layout/list1"/>
    <dgm:cxn modelId="{EC3EABB6-1195-514F-8C58-BE01BEF91319}" type="presParOf" srcId="{4D2FA3DC-4519-4946-AD1B-892E079CDD6F}" destId="{041543DD-82F2-CD4F-8B4A-1998722AC84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D4C513-D171-4827-82E9-3C21E4C56AB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E0F367D-75CA-4018-92F5-34B83C844E87}">
      <dgm:prSet/>
      <dgm:spPr/>
      <dgm:t>
        <a:bodyPr/>
        <a:lstStyle/>
        <a:p>
          <a:r>
            <a:rPr lang="en-US" dirty="0"/>
            <a:t>Crisis is self-limiting (4-6 weeks)</a:t>
          </a:r>
        </a:p>
      </dgm:t>
    </dgm:pt>
    <dgm:pt modelId="{43C4C258-DAF7-4397-B7EF-A281E664A912}" type="parTrans" cxnId="{50DD989D-ECC2-4893-AADD-0E0646E14670}">
      <dgm:prSet/>
      <dgm:spPr/>
      <dgm:t>
        <a:bodyPr/>
        <a:lstStyle/>
        <a:p>
          <a:endParaRPr lang="en-US"/>
        </a:p>
      </dgm:t>
    </dgm:pt>
    <dgm:pt modelId="{F1C98621-2A49-4F45-92AB-E04CCA381D61}" type="sibTrans" cxnId="{50DD989D-ECC2-4893-AADD-0E0646E14670}">
      <dgm:prSet/>
      <dgm:spPr/>
      <dgm:t>
        <a:bodyPr/>
        <a:lstStyle/>
        <a:p>
          <a:endParaRPr lang="en-US"/>
        </a:p>
      </dgm:t>
    </dgm:pt>
    <dgm:pt modelId="{E52B4EEF-2E8E-42EB-A148-CCD6154A4950}">
      <dgm:prSet/>
      <dgm:spPr/>
      <dgm:t>
        <a:bodyPr/>
        <a:lstStyle/>
        <a:p>
          <a:r>
            <a:rPr lang="en-US" dirty="0"/>
            <a:t>Goal of crisis intervention:  return to pre-crisis level of functioning</a:t>
          </a:r>
        </a:p>
      </dgm:t>
    </dgm:pt>
    <dgm:pt modelId="{B0FE8A33-4BDF-4647-A4EE-33FE155538AF}" type="parTrans" cxnId="{D73ED5C2-23BE-44AB-AF7D-BEB8C3548099}">
      <dgm:prSet/>
      <dgm:spPr/>
      <dgm:t>
        <a:bodyPr/>
        <a:lstStyle/>
        <a:p>
          <a:endParaRPr lang="en-US"/>
        </a:p>
      </dgm:t>
    </dgm:pt>
    <dgm:pt modelId="{80466082-9C11-488F-99B0-E5AB21F46F03}" type="sibTrans" cxnId="{D73ED5C2-23BE-44AB-AF7D-BEB8C3548099}">
      <dgm:prSet/>
      <dgm:spPr/>
      <dgm:t>
        <a:bodyPr/>
        <a:lstStyle/>
        <a:p>
          <a:endParaRPr lang="en-US"/>
        </a:p>
      </dgm:t>
    </dgm:pt>
    <dgm:pt modelId="{2C08F767-F556-4247-886E-41C2BD537295}">
      <dgm:prSet/>
      <dgm:spPr/>
      <dgm:t>
        <a:bodyPr/>
        <a:lstStyle/>
        <a:p>
          <a:r>
            <a:rPr lang="en-US" dirty="0"/>
            <a:t>During a crisis, people are more open to new problem solving and coping techniques</a:t>
          </a:r>
        </a:p>
      </dgm:t>
    </dgm:pt>
    <dgm:pt modelId="{35A98FEB-5420-4795-B213-ECDFAA9D8F5A}" type="parTrans" cxnId="{BFFC1BB2-D0F1-4B85-B0A1-76BC30895A72}">
      <dgm:prSet/>
      <dgm:spPr/>
      <dgm:t>
        <a:bodyPr/>
        <a:lstStyle/>
        <a:p>
          <a:endParaRPr lang="en-US"/>
        </a:p>
      </dgm:t>
    </dgm:pt>
    <dgm:pt modelId="{2A9D4CFE-7644-490B-99DF-A6350D768E85}" type="sibTrans" cxnId="{BFFC1BB2-D0F1-4B85-B0A1-76BC30895A72}">
      <dgm:prSet/>
      <dgm:spPr/>
      <dgm:t>
        <a:bodyPr/>
        <a:lstStyle/>
        <a:p>
          <a:endParaRPr lang="en-US"/>
        </a:p>
      </dgm:t>
    </dgm:pt>
    <dgm:pt modelId="{393E66A0-60A4-49A5-8F8A-EAEF891AEA19}">
      <dgm:prSet/>
      <dgm:spPr/>
      <dgm:t>
        <a:bodyPr/>
        <a:lstStyle/>
        <a:p>
          <a:r>
            <a:rPr lang="en-US" dirty="0"/>
            <a:t>Focus on the immediate crisis only</a:t>
          </a:r>
        </a:p>
      </dgm:t>
    </dgm:pt>
    <dgm:pt modelId="{9DAC8DDA-764E-4B2D-A06A-69A609369B0F}" type="parTrans" cxnId="{3D357082-31A8-4639-8F31-279606C84EC6}">
      <dgm:prSet/>
      <dgm:spPr/>
      <dgm:t>
        <a:bodyPr/>
        <a:lstStyle/>
        <a:p>
          <a:endParaRPr lang="en-US"/>
        </a:p>
      </dgm:t>
    </dgm:pt>
    <dgm:pt modelId="{29570125-9753-41E3-BAB7-D7645A6AFEC6}" type="sibTrans" cxnId="{3D357082-31A8-4639-8F31-279606C84EC6}">
      <dgm:prSet/>
      <dgm:spPr/>
      <dgm:t>
        <a:bodyPr/>
        <a:lstStyle/>
        <a:p>
          <a:endParaRPr lang="en-US"/>
        </a:p>
      </dgm:t>
    </dgm:pt>
    <dgm:pt modelId="{CEB08CBB-14C6-43C3-BB52-3F964FC88202}">
      <dgm:prSet/>
      <dgm:spPr/>
      <dgm:t>
        <a:bodyPr/>
        <a:lstStyle/>
        <a:p>
          <a:r>
            <a:rPr lang="en-US" dirty="0"/>
            <a:t>Nurse will be active, even directive</a:t>
          </a:r>
        </a:p>
      </dgm:t>
    </dgm:pt>
    <dgm:pt modelId="{73343D5C-0FE3-4E4C-9B19-28F3940DB316}" type="parTrans" cxnId="{BF3D2836-B2FB-4538-94C9-2984F9A6644B}">
      <dgm:prSet/>
      <dgm:spPr/>
      <dgm:t>
        <a:bodyPr/>
        <a:lstStyle/>
        <a:p>
          <a:endParaRPr lang="en-US"/>
        </a:p>
      </dgm:t>
    </dgm:pt>
    <dgm:pt modelId="{54E53908-723C-47AC-AC92-28CFB7E7DEF9}" type="sibTrans" cxnId="{BF3D2836-B2FB-4538-94C9-2984F9A6644B}">
      <dgm:prSet/>
      <dgm:spPr/>
      <dgm:t>
        <a:bodyPr/>
        <a:lstStyle/>
        <a:p>
          <a:endParaRPr lang="en-US"/>
        </a:p>
      </dgm:t>
    </dgm:pt>
    <dgm:pt modelId="{4D319CA5-202C-45BA-8A3C-FC008EE9D704}">
      <dgm:prSet/>
      <dgm:spPr/>
      <dgm:t>
        <a:bodyPr/>
        <a:lstStyle/>
        <a:p>
          <a:r>
            <a:rPr lang="en-US" dirty="0"/>
            <a:t>Early intervention increases chance for good outcomes</a:t>
          </a:r>
        </a:p>
      </dgm:t>
    </dgm:pt>
    <dgm:pt modelId="{B3ABFBB8-F28C-4359-A2C1-CC3684939EFF}" type="parTrans" cxnId="{E7E8A5BA-D3CF-4C3D-8727-2A6723B87456}">
      <dgm:prSet/>
      <dgm:spPr/>
      <dgm:t>
        <a:bodyPr/>
        <a:lstStyle/>
        <a:p>
          <a:endParaRPr lang="en-US"/>
        </a:p>
      </dgm:t>
    </dgm:pt>
    <dgm:pt modelId="{231D9F66-D84A-44C9-8E34-C3F4ABC67AF7}" type="sibTrans" cxnId="{E7E8A5BA-D3CF-4C3D-8727-2A6723B87456}">
      <dgm:prSet/>
      <dgm:spPr/>
      <dgm:t>
        <a:bodyPr/>
        <a:lstStyle/>
        <a:p>
          <a:endParaRPr lang="en-US"/>
        </a:p>
      </dgm:t>
    </dgm:pt>
    <dgm:pt modelId="{FBB68C43-08CD-43D6-A2AE-66536C7460C4}">
      <dgm:prSet/>
      <dgm:spPr/>
      <dgm:t>
        <a:bodyPr/>
        <a:lstStyle/>
        <a:p>
          <a:r>
            <a:rPr lang="en-US" dirty="0"/>
            <a:t>Goals should be realistic and mutual</a:t>
          </a:r>
        </a:p>
      </dgm:t>
    </dgm:pt>
    <dgm:pt modelId="{0C7110D8-E9EE-47AA-8554-8E646858AC07}" type="parTrans" cxnId="{D196707D-B3BB-48B7-8B42-25B09CCD9596}">
      <dgm:prSet/>
      <dgm:spPr/>
      <dgm:t>
        <a:bodyPr/>
        <a:lstStyle/>
        <a:p>
          <a:endParaRPr lang="en-US"/>
        </a:p>
      </dgm:t>
    </dgm:pt>
    <dgm:pt modelId="{29955ADC-36CE-4401-BDD8-307DDCC82991}" type="sibTrans" cxnId="{D196707D-B3BB-48B7-8B42-25B09CCD9596}">
      <dgm:prSet/>
      <dgm:spPr/>
      <dgm:t>
        <a:bodyPr/>
        <a:lstStyle/>
        <a:p>
          <a:endParaRPr lang="en-US"/>
        </a:p>
      </dgm:t>
    </dgm:pt>
    <dgm:pt modelId="{0176A15D-1C76-5447-8BC0-65DC13B5AB38}" type="pres">
      <dgm:prSet presAssocID="{74D4C513-D171-4827-82E9-3C21E4C56AB1}" presName="linear" presStyleCnt="0">
        <dgm:presLayoutVars>
          <dgm:animLvl val="lvl"/>
          <dgm:resizeHandles val="exact"/>
        </dgm:presLayoutVars>
      </dgm:prSet>
      <dgm:spPr/>
    </dgm:pt>
    <dgm:pt modelId="{6BF19171-4D59-C543-8585-0555958EEE14}" type="pres">
      <dgm:prSet presAssocID="{FE0F367D-75CA-4018-92F5-34B83C844E87}" presName="parentText" presStyleLbl="node1" presStyleIdx="0" presStyleCnt="7">
        <dgm:presLayoutVars>
          <dgm:chMax val="0"/>
          <dgm:bulletEnabled val="1"/>
        </dgm:presLayoutVars>
      </dgm:prSet>
      <dgm:spPr/>
    </dgm:pt>
    <dgm:pt modelId="{3372421D-112C-3449-AE98-44AAB0D51B4E}" type="pres">
      <dgm:prSet presAssocID="{F1C98621-2A49-4F45-92AB-E04CCA381D61}" presName="spacer" presStyleCnt="0"/>
      <dgm:spPr/>
    </dgm:pt>
    <dgm:pt modelId="{8F8B0902-6FF4-264E-8FB2-B561A9D1B1C5}" type="pres">
      <dgm:prSet presAssocID="{E52B4EEF-2E8E-42EB-A148-CCD6154A4950}" presName="parentText" presStyleLbl="node1" presStyleIdx="1" presStyleCnt="7">
        <dgm:presLayoutVars>
          <dgm:chMax val="0"/>
          <dgm:bulletEnabled val="1"/>
        </dgm:presLayoutVars>
      </dgm:prSet>
      <dgm:spPr/>
    </dgm:pt>
    <dgm:pt modelId="{152AF735-D152-AE48-A8AB-F4A8A47D137E}" type="pres">
      <dgm:prSet presAssocID="{80466082-9C11-488F-99B0-E5AB21F46F03}" presName="spacer" presStyleCnt="0"/>
      <dgm:spPr/>
    </dgm:pt>
    <dgm:pt modelId="{10D5B38C-7F69-6C41-8038-E9EFE924E73B}" type="pres">
      <dgm:prSet presAssocID="{2C08F767-F556-4247-886E-41C2BD537295}" presName="parentText" presStyleLbl="node1" presStyleIdx="2" presStyleCnt="7">
        <dgm:presLayoutVars>
          <dgm:chMax val="0"/>
          <dgm:bulletEnabled val="1"/>
        </dgm:presLayoutVars>
      </dgm:prSet>
      <dgm:spPr/>
    </dgm:pt>
    <dgm:pt modelId="{917C00D4-94C7-F64A-9042-44C32CDF9264}" type="pres">
      <dgm:prSet presAssocID="{2A9D4CFE-7644-490B-99DF-A6350D768E85}" presName="spacer" presStyleCnt="0"/>
      <dgm:spPr/>
    </dgm:pt>
    <dgm:pt modelId="{7FA1218D-5619-134E-BC93-54583C72733C}" type="pres">
      <dgm:prSet presAssocID="{393E66A0-60A4-49A5-8F8A-EAEF891AEA19}" presName="parentText" presStyleLbl="node1" presStyleIdx="3" presStyleCnt="7">
        <dgm:presLayoutVars>
          <dgm:chMax val="0"/>
          <dgm:bulletEnabled val="1"/>
        </dgm:presLayoutVars>
      </dgm:prSet>
      <dgm:spPr/>
    </dgm:pt>
    <dgm:pt modelId="{E143D08C-1227-8448-A1C9-D0B6DA1C0218}" type="pres">
      <dgm:prSet presAssocID="{29570125-9753-41E3-BAB7-D7645A6AFEC6}" presName="spacer" presStyleCnt="0"/>
      <dgm:spPr/>
    </dgm:pt>
    <dgm:pt modelId="{9A3A7DDA-631E-9341-BEBA-8197EA2CFECD}" type="pres">
      <dgm:prSet presAssocID="{CEB08CBB-14C6-43C3-BB52-3F964FC88202}" presName="parentText" presStyleLbl="node1" presStyleIdx="4" presStyleCnt="7">
        <dgm:presLayoutVars>
          <dgm:chMax val="0"/>
          <dgm:bulletEnabled val="1"/>
        </dgm:presLayoutVars>
      </dgm:prSet>
      <dgm:spPr/>
    </dgm:pt>
    <dgm:pt modelId="{FB0CC7BD-81A6-3240-98E3-C32A6F7FB509}" type="pres">
      <dgm:prSet presAssocID="{54E53908-723C-47AC-AC92-28CFB7E7DEF9}" presName="spacer" presStyleCnt="0"/>
      <dgm:spPr/>
    </dgm:pt>
    <dgm:pt modelId="{BBD96AA9-5CC9-874E-A783-6FCB39090E48}" type="pres">
      <dgm:prSet presAssocID="{4D319CA5-202C-45BA-8A3C-FC008EE9D704}" presName="parentText" presStyleLbl="node1" presStyleIdx="5" presStyleCnt="7">
        <dgm:presLayoutVars>
          <dgm:chMax val="0"/>
          <dgm:bulletEnabled val="1"/>
        </dgm:presLayoutVars>
      </dgm:prSet>
      <dgm:spPr/>
    </dgm:pt>
    <dgm:pt modelId="{3C560B16-E4A3-DC48-A308-D4BD16D7356D}" type="pres">
      <dgm:prSet presAssocID="{231D9F66-D84A-44C9-8E34-C3F4ABC67AF7}" presName="spacer" presStyleCnt="0"/>
      <dgm:spPr/>
    </dgm:pt>
    <dgm:pt modelId="{2FADF3FD-2A7C-5943-A924-C566221B887A}" type="pres">
      <dgm:prSet presAssocID="{FBB68C43-08CD-43D6-A2AE-66536C7460C4}" presName="parentText" presStyleLbl="node1" presStyleIdx="6" presStyleCnt="7">
        <dgm:presLayoutVars>
          <dgm:chMax val="0"/>
          <dgm:bulletEnabled val="1"/>
        </dgm:presLayoutVars>
      </dgm:prSet>
      <dgm:spPr/>
    </dgm:pt>
  </dgm:ptLst>
  <dgm:cxnLst>
    <dgm:cxn modelId="{54E99F03-3CBB-954D-9107-7101022E8946}" type="presOf" srcId="{CEB08CBB-14C6-43C3-BB52-3F964FC88202}" destId="{9A3A7DDA-631E-9341-BEBA-8197EA2CFECD}" srcOrd="0" destOrd="0" presId="urn:microsoft.com/office/officeart/2005/8/layout/vList2"/>
    <dgm:cxn modelId="{6CFB1118-5D19-BE44-854C-5DF0C27EB144}" type="presOf" srcId="{393E66A0-60A4-49A5-8F8A-EAEF891AEA19}" destId="{7FA1218D-5619-134E-BC93-54583C72733C}" srcOrd="0" destOrd="0" presId="urn:microsoft.com/office/officeart/2005/8/layout/vList2"/>
    <dgm:cxn modelId="{FB2D2D2B-7619-5441-8E39-07FCD038C5C3}" type="presOf" srcId="{FBB68C43-08CD-43D6-A2AE-66536C7460C4}" destId="{2FADF3FD-2A7C-5943-A924-C566221B887A}" srcOrd="0" destOrd="0" presId="urn:microsoft.com/office/officeart/2005/8/layout/vList2"/>
    <dgm:cxn modelId="{BF3D2836-B2FB-4538-94C9-2984F9A6644B}" srcId="{74D4C513-D171-4827-82E9-3C21E4C56AB1}" destId="{CEB08CBB-14C6-43C3-BB52-3F964FC88202}" srcOrd="4" destOrd="0" parTransId="{73343D5C-0FE3-4E4C-9B19-28F3940DB316}" sibTransId="{54E53908-723C-47AC-AC92-28CFB7E7DEF9}"/>
    <dgm:cxn modelId="{1524784B-6ADD-044F-9735-E6999FE00653}" type="presOf" srcId="{74D4C513-D171-4827-82E9-3C21E4C56AB1}" destId="{0176A15D-1C76-5447-8BC0-65DC13B5AB38}" srcOrd="0" destOrd="0" presId="urn:microsoft.com/office/officeart/2005/8/layout/vList2"/>
    <dgm:cxn modelId="{CAD14C4D-1B7F-2244-893D-7DE429B519FC}" type="presOf" srcId="{FE0F367D-75CA-4018-92F5-34B83C844E87}" destId="{6BF19171-4D59-C543-8585-0555958EEE14}" srcOrd="0" destOrd="0" presId="urn:microsoft.com/office/officeart/2005/8/layout/vList2"/>
    <dgm:cxn modelId="{D196707D-B3BB-48B7-8B42-25B09CCD9596}" srcId="{74D4C513-D171-4827-82E9-3C21E4C56AB1}" destId="{FBB68C43-08CD-43D6-A2AE-66536C7460C4}" srcOrd="6" destOrd="0" parTransId="{0C7110D8-E9EE-47AA-8554-8E646858AC07}" sibTransId="{29955ADC-36CE-4401-BDD8-307DDCC82991}"/>
    <dgm:cxn modelId="{3D357082-31A8-4639-8F31-279606C84EC6}" srcId="{74D4C513-D171-4827-82E9-3C21E4C56AB1}" destId="{393E66A0-60A4-49A5-8F8A-EAEF891AEA19}" srcOrd="3" destOrd="0" parTransId="{9DAC8DDA-764E-4B2D-A06A-69A609369B0F}" sibTransId="{29570125-9753-41E3-BAB7-D7645A6AFEC6}"/>
    <dgm:cxn modelId="{50DD989D-ECC2-4893-AADD-0E0646E14670}" srcId="{74D4C513-D171-4827-82E9-3C21E4C56AB1}" destId="{FE0F367D-75CA-4018-92F5-34B83C844E87}" srcOrd="0" destOrd="0" parTransId="{43C4C258-DAF7-4397-B7EF-A281E664A912}" sibTransId="{F1C98621-2A49-4F45-92AB-E04CCA381D61}"/>
    <dgm:cxn modelId="{BFFC1BB2-D0F1-4B85-B0A1-76BC30895A72}" srcId="{74D4C513-D171-4827-82E9-3C21E4C56AB1}" destId="{2C08F767-F556-4247-886E-41C2BD537295}" srcOrd="2" destOrd="0" parTransId="{35A98FEB-5420-4795-B213-ECDFAA9D8F5A}" sibTransId="{2A9D4CFE-7644-490B-99DF-A6350D768E85}"/>
    <dgm:cxn modelId="{E7E8A5BA-D3CF-4C3D-8727-2A6723B87456}" srcId="{74D4C513-D171-4827-82E9-3C21E4C56AB1}" destId="{4D319CA5-202C-45BA-8A3C-FC008EE9D704}" srcOrd="5" destOrd="0" parTransId="{B3ABFBB8-F28C-4359-A2C1-CC3684939EFF}" sibTransId="{231D9F66-D84A-44C9-8E34-C3F4ABC67AF7}"/>
    <dgm:cxn modelId="{7E2D3BC2-3D97-894C-868C-273B7B092A29}" type="presOf" srcId="{2C08F767-F556-4247-886E-41C2BD537295}" destId="{10D5B38C-7F69-6C41-8038-E9EFE924E73B}" srcOrd="0" destOrd="0" presId="urn:microsoft.com/office/officeart/2005/8/layout/vList2"/>
    <dgm:cxn modelId="{D73ED5C2-23BE-44AB-AF7D-BEB8C3548099}" srcId="{74D4C513-D171-4827-82E9-3C21E4C56AB1}" destId="{E52B4EEF-2E8E-42EB-A148-CCD6154A4950}" srcOrd="1" destOrd="0" parTransId="{B0FE8A33-4BDF-4647-A4EE-33FE155538AF}" sibTransId="{80466082-9C11-488F-99B0-E5AB21F46F03}"/>
    <dgm:cxn modelId="{5E2653CD-573D-7C47-8FF1-D05DA6CBABA3}" type="presOf" srcId="{4D319CA5-202C-45BA-8A3C-FC008EE9D704}" destId="{BBD96AA9-5CC9-874E-A783-6FCB39090E48}" srcOrd="0" destOrd="0" presId="urn:microsoft.com/office/officeart/2005/8/layout/vList2"/>
    <dgm:cxn modelId="{6B7090E6-2CDE-3C4D-8064-07EFD1850E3B}" type="presOf" srcId="{E52B4EEF-2E8E-42EB-A148-CCD6154A4950}" destId="{8F8B0902-6FF4-264E-8FB2-B561A9D1B1C5}" srcOrd="0" destOrd="0" presId="urn:microsoft.com/office/officeart/2005/8/layout/vList2"/>
    <dgm:cxn modelId="{A4C7C365-4517-314E-86ED-06E3C9CDC259}" type="presParOf" srcId="{0176A15D-1C76-5447-8BC0-65DC13B5AB38}" destId="{6BF19171-4D59-C543-8585-0555958EEE14}" srcOrd="0" destOrd="0" presId="urn:microsoft.com/office/officeart/2005/8/layout/vList2"/>
    <dgm:cxn modelId="{3DE168E2-E4CB-D84E-BCDB-54C3FDACB85F}" type="presParOf" srcId="{0176A15D-1C76-5447-8BC0-65DC13B5AB38}" destId="{3372421D-112C-3449-AE98-44AAB0D51B4E}" srcOrd="1" destOrd="0" presId="urn:microsoft.com/office/officeart/2005/8/layout/vList2"/>
    <dgm:cxn modelId="{0CAC2A7C-8F8C-F245-8950-B2665506AB29}" type="presParOf" srcId="{0176A15D-1C76-5447-8BC0-65DC13B5AB38}" destId="{8F8B0902-6FF4-264E-8FB2-B561A9D1B1C5}" srcOrd="2" destOrd="0" presId="urn:microsoft.com/office/officeart/2005/8/layout/vList2"/>
    <dgm:cxn modelId="{268153B3-2FB5-0145-93D6-EB002B1013ED}" type="presParOf" srcId="{0176A15D-1C76-5447-8BC0-65DC13B5AB38}" destId="{152AF735-D152-AE48-A8AB-F4A8A47D137E}" srcOrd="3" destOrd="0" presId="urn:microsoft.com/office/officeart/2005/8/layout/vList2"/>
    <dgm:cxn modelId="{1F48B482-C770-144F-AE1D-07A6107ADA50}" type="presParOf" srcId="{0176A15D-1C76-5447-8BC0-65DC13B5AB38}" destId="{10D5B38C-7F69-6C41-8038-E9EFE924E73B}" srcOrd="4" destOrd="0" presId="urn:microsoft.com/office/officeart/2005/8/layout/vList2"/>
    <dgm:cxn modelId="{CA69F2EB-DF16-B145-9A7C-11B8785CF8C4}" type="presParOf" srcId="{0176A15D-1C76-5447-8BC0-65DC13B5AB38}" destId="{917C00D4-94C7-F64A-9042-44C32CDF9264}" srcOrd="5" destOrd="0" presId="urn:microsoft.com/office/officeart/2005/8/layout/vList2"/>
    <dgm:cxn modelId="{519750AF-2F0F-FC45-AD38-FDBE3B1B5C08}" type="presParOf" srcId="{0176A15D-1C76-5447-8BC0-65DC13B5AB38}" destId="{7FA1218D-5619-134E-BC93-54583C72733C}" srcOrd="6" destOrd="0" presId="urn:microsoft.com/office/officeart/2005/8/layout/vList2"/>
    <dgm:cxn modelId="{CF2B1E45-CB69-9246-82C5-176447A394EC}" type="presParOf" srcId="{0176A15D-1C76-5447-8BC0-65DC13B5AB38}" destId="{E143D08C-1227-8448-A1C9-D0B6DA1C0218}" srcOrd="7" destOrd="0" presId="urn:microsoft.com/office/officeart/2005/8/layout/vList2"/>
    <dgm:cxn modelId="{F8E02DC0-76A8-A147-966F-322922FC30D5}" type="presParOf" srcId="{0176A15D-1C76-5447-8BC0-65DC13B5AB38}" destId="{9A3A7DDA-631E-9341-BEBA-8197EA2CFECD}" srcOrd="8" destOrd="0" presId="urn:microsoft.com/office/officeart/2005/8/layout/vList2"/>
    <dgm:cxn modelId="{272F2C3E-D7DD-6E40-AF36-9C5FCB149EB4}" type="presParOf" srcId="{0176A15D-1C76-5447-8BC0-65DC13B5AB38}" destId="{FB0CC7BD-81A6-3240-98E3-C32A6F7FB509}" srcOrd="9" destOrd="0" presId="urn:microsoft.com/office/officeart/2005/8/layout/vList2"/>
    <dgm:cxn modelId="{75292F7B-78E5-5C45-9F35-F14372FB8B13}" type="presParOf" srcId="{0176A15D-1C76-5447-8BC0-65DC13B5AB38}" destId="{BBD96AA9-5CC9-874E-A783-6FCB39090E48}" srcOrd="10" destOrd="0" presId="urn:microsoft.com/office/officeart/2005/8/layout/vList2"/>
    <dgm:cxn modelId="{9AFED6F3-8947-BD43-A08C-162C5A9FED44}" type="presParOf" srcId="{0176A15D-1C76-5447-8BC0-65DC13B5AB38}" destId="{3C560B16-E4A3-DC48-A308-D4BD16D7356D}" srcOrd="11" destOrd="0" presId="urn:microsoft.com/office/officeart/2005/8/layout/vList2"/>
    <dgm:cxn modelId="{1BFAF396-DF1A-9445-B176-65275AE94FE1}" type="presParOf" srcId="{0176A15D-1C76-5447-8BC0-65DC13B5AB38}" destId="{2FADF3FD-2A7C-5943-A924-C566221B887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EAFAC3-770E-4257-AC92-8F1FFF46C82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8F58C933-E227-4AA8-BC06-E440F85F7D0C}">
      <dgm:prSet custT="1"/>
      <dgm:spPr/>
      <dgm:t>
        <a:bodyPr/>
        <a:lstStyle/>
        <a:p>
          <a:r>
            <a:rPr lang="en-US" altLang="en-US" sz="2200" dirty="0">
              <a:ea typeface="ヒラギノ角ゴ Pro W3" panose="020B0300000000000000" pitchFamily="34" charset="-128"/>
            </a:rPr>
            <a:t>Conflict or problem</a:t>
          </a:r>
          <a:endParaRPr lang="en-US" sz="2200" dirty="0"/>
        </a:p>
      </dgm:t>
    </dgm:pt>
    <dgm:pt modelId="{DBBB9AFC-57A9-4995-A0BB-42EB590D3FEC}" type="parTrans" cxnId="{317F0124-AF6B-4F02-98AD-2A77E13CC879}">
      <dgm:prSet/>
      <dgm:spPr/>
      <dgm:t>
        <a:bodyPr/>
        <a:lstStyle/>
        <a:p>
          <a:endParaRPr lang="en-US"/>
        </a:p>
      </dgm:t>
    </dgm:pt>
    <dgm:pt modelId="{443FDB4B-5BEF-462B-999E-C4AB60897506}" type="sibTrans" cxnId="{317F0124-AF6B-4F02-98AD-2A77E13CC879}">
      <dgm:prSet/>
      <dgm:spPr/>
      <dgm:t>
        <a:bodyPr/>
        <a:lstStyle/>
        <a:p>
          <a:endParaRPr lang="en-US" dirty="0"/>
        </a:p>
      </dgm:t>
    </dgm:pt>
    <dgm:pt modelId="{5197D985-5854-4F58-AC8B-107F8582F601}">
      <dgm:prSet custT="1"/>
      <dgm:spPr/>
      <dgm:t>
        <a:bodyPr/>
        <a:lstStyle/>
        <a:p>
          <a:r>
            <a:rPr lang="en-US" altLang="en-US" sz="2200" dirty="0">
              <a:ea typeface="ヒラギノ角ゴ Pro W3" panose="020B0300000000000000" pitchFamily="34" charset="-128"/>
            </a:rPr>
            <a:t>Self-concept threatened</a:t>
          </a:r>
          <a:endParaRPr lang="en-US" sz="2200" dirty="0"/>
        </a:p>
      </dgm:t>
    </dgm:pt>
    <dgm:pt modelId="{696115DE-3291-4059-8850-CADEC1B65FA6}" type="parTrans" cxnId="{74EB44DE-434F-4288-BE41-B873EE5FD8CB}">
      <dgm:prSet/>
      <dgm:spPr/>
      <dgm:t>
        <a:bodyPr/>
        <a:lstStyle/>
        <a:p>
          <a:endParaRPr lang="en-US"/>
        </a:p>
      </dgm:t>
    </dgm:pt>
    <dgm:pt modelId="{2C6EED73-68F9-4EC5-ABFC-76AD702FB364}" type="sibTrans" cxnId="{74EB44DE-434F-4288-BE41-B873EE5FD8CB}">
      <dgm:prSet/>
      <dgm:spPr/>
      <dgm:t>
        <a:bodyPr/>
        <a:lstStyle/>
        <a:p>
          <a:endParaRPr lang="en-US" dirty="0"/>
        </a:p>
      </dgm:t>
    </dgm:pt>
    <dgm:pt modelId="{7A0DCA3C-6D44-4642-A090-FE6BA5CB286D}">
      <dgm:prSet custT="1"/>
      <dgm:spPr/>
      <dgm:t>
        <a:bodyPr/>
        <a:lstStyle/>
        <a:p>
          <a:r>
            <a:rPr lang="en-US" altLang="en-US" sz="2200" dirty="0">
              <a:ea typeface="ヒラギノ角ゴ Pro W3" panose="020B0300000000000000" pitchFamily="34" charset="-128"/>
            </a:rPr>
            <a:t>Increased anxiety</a:t>
          </a:r>
          <a:endParaRPr lang="en-US" sz="2200" dirty="0"/>
        </a:p>
      </dgm:t>
    </dgm:pt>
    <dgm:pt modelId="{850C0D8D-2099-48E0-9C7B-54F99EB5FF88}" type="parTrans" cxnId="{E6F59CDA-4E7B-477A-B2ED-D5BD96CE3761}">
      <dgm:prSet/>
      <dgm:spPr/>
      <dgm:t>
        <a:bodyPr/>
        <a:lstStyle/>
        <a:p>
          <a:endParaRPr lang="en-US"/>
        </a:p>
      </dgm:t>
    </dgm:pt>
    <dgm:pt modelId="{2852625D-6933-4B9B-A3D3-3E611A800B85}" type="sibTrans" cxnId="{E6F59CDA-4E7B-477A-B2ED-D5BD96CE3761}">
      <dgm:prSet/>
      <dgm:spPr/>
      <dgm:t>
        <a:bodyPr/>
        <a:lstStyle/>
        <a:p>
          <a:endParaRPr lang="en-US" dirty="0"/>
        </a:p>
      </dgm:t>
    </dgm:pt>
    <dgm:pt modelId="{24140E61-6939-4816-A510-B5B733146421}">
      <dgm:prSet custT="1"/>
      <dgm:spPr/>
      <dgm:t>
        <a:bodyPr/>
        <a:lstStyle/>
        <a:p>
          <a:r>
            <a:rPr lang="en-US" altLang="en-US" sz="2200" b="1" u="sng" dirty="0">
              <a:solidFill>
                <a:srgbClr val="FFFF00"/>
              </a:solidFill>
              <a:ea typeface="ヒラギノ角ゴ Pro W3" panose="020B0300000000000000" pitchFamily="34" charset="-128"/>
            </a:rPr>
            <a:t>Use of usual problem-solving techniques and defense mechanisms</a:t>
          </a:r>
          <a:endParaRPr lang="en-US" sz="2200" b="1" dirty="0">
            <a:solidFill>
              <a:srgbClr val="FFFF00"/>
            </a:solidFill>
          </a:endParaRPr>
        </a:p>
      </dgm:t>
    </dgm:pt>
    <dgm:pt modelId="{63394D1E-B502-4352-A631-1947338E5B12}" type="parTrans" cxnId="{A9DDED68-2C67-408F-9AEB-BC8732683CE0}">
      <dgm:prSet/>
      <dgm:spPr/>
      <dgm:t>
        <a:bodyPr/>
        <a:lstStyle/>
        <a:p>
          <a:endParaRPr lang="en-US"/>
        </a:p>
      </dgm:t>
    </dgm:pt>
    <dgm:pt modelId="{93DE76EA-4C7B-4ED6-8F28-B05021EA9D43}" type="sibTrans" cxnId="{A9DDED68-2C67-408F-9AEB-BC8732683CE0}">
      <dgm:prSet/>
      <dgm:spPr/>
      <dgm:t>
        <a:bodyPr/>
        <a:lstStyle/>
        <a:p>
          <a:endParaRPr lang="en-US" dirty="0"/>
        </a:p>
      </dgm:t>
    </dgm:pt>
    <dgm:pt modelId="{29A56264-4D17-4789-A303-7DDE9DF2DA0F}">
      <dgm:prSet custT="1"/>
      <dgm:spPr/>
      <dgm:t>
        <a:bodyPr/>
        <a:lstStyle/>
        <a:p>
          <a:r>
            <a:rPr lang="en-US" altLang="en-US" sz="2200" dirty="0">
              <a:ea typeface="ヒラギノ角ゴ Pro W3" panose="020B0300000000000000" pitchFamily="34" charset="-128"/>
            </a:rPr>
            <a:t>Resolve conflict or problem</a:t>
          </a:r>
          <a:endParaRPr lang="en-US" sz="2200" dirty="0"/>
        </a:p>
      </dgm:t>
    </dgm:pt>
    <dgm:pt modelId="{47BA5DC0-5A42-4921-A8B8-5DC99309AE17}" type="sibTrans" cxnId="{781431B9-3A83-4D6D-A77E-B6AF8F822245}">
      <dgm:prSet/>
      <dgm:spPr/>
      <dgm:t>
        <a:bodyPr/>
        <a:lstStyle/>
        <a:p>
          <a:endParaRPr lang="en-US" dirty="0"/>
        </a:p>
      </dgm:t>
    </dgm:pt>
    <dgm:pt modelId="{C006A58E-BA59-482A-AE2F-746C28BFE01D}" type="parTrans" cxnId="{781431B9-3A83-4D6D-A77E-B6AF8F822245}">
      <dgm:prSet/>
      <dgm:spPr/>
      <dgm:t>
        <a:bodyPr/>
        <a:lstStyle/>
        <a:p>
          <a:endParaRPr lang="en-US"/>
        </a:p>
      </dgm:t>
    </dgm:pt>
    <dgm:pt modelId="{202A0B7A-5FE0-EF49-A244-4DB3520B6BA7}">
      <dgm:prSet custT="1"/>
      <dgm:spPr/>
      <dgm:t>
        <a:bodyPr/>
        <a:lstStyle/>
        <a:p>
          <a:r>
            <a:rPr lang="en-US" sz="2200" dirty="0"/>
            <a:t>Reduce anxiety</a:t>
          </a:r>
        </a:p>
      </dgm:t>
    </dgm:pt>
    <dgm:pt modelId="{33280AE4-3673-644F-AA3A-49487D6C3851}" type="parTrans" cxnId="{43AD6315-0A1B-6249-8BE2-CA07C35ED74A}">
      <dgm:prSet/>
      <dgm:spPr/>
      <dgm:t>
        <a:bodyPr/>
        <a:lstStyle/>
        <a:p>
          <a:endParaRPr lang="en-US"/>
        </a:p>
      </dgm:t>
    </dgm:pt>
    <dgm:pt modelId="{7B172FDE-B0B4-6243-AD0C-CF9873C67818}" type="sibTrans" cxnId="{43AD6315-0A1B-6249-8BE2-CA07C35ED74A}">
      <dgm:prSet/>
      <dgm:spPr/>
      <dgm:t>
        <a:bodyPr/>
        <a:lstStyle/>
        <a:p>
          <a:endParaRPr lang="en-US"/>
        </a:p>
      </dgm:t>
    </dgm:pt>
    <dgm:pt modelId="{54BC3B30-6295-F049-8565-4E61BC8B82D4}" type="pres">
      <dgm:prSet presAssocID="{10EAFAC3-770E-4257-AC92-8F1FFF46C829}" presName="Name0" presStyleCnt="0">
        <dgm:presLayoutVars>
          <dgm:dir/>
          <dgm:resizeHandles val="exact"/>
        </dgm:presLayoutVars>
      </dgm:prSet>
      <dgm:spPr/>
    </dgm:pt>
    <dgm:pt modelId="{BFF15CEF-17CB-9A43-9DDA-0172C13D9E4F}" type="pres">
      <dgm:prSet presAssocID="{8F58C933-E227-4AA8-BC06-E440F85F7D0C}" presName="node" presStyleLbl="node1" presStyleIdx="0" presStyleCnt="6">
        <dgm:presLayoutVars>
          <dgm:bulletEnabled val="1"/>
        </dgm:presLayoutVars>
      </dgm:prSet>
      <dgm:spPr/>
    </dgm:pt>
    <dgm:pt modelId="{F9C76651-66C1-C64F-B107-6A6089A951A7}" type="pres">
      <dgm:prSet presAssocID="{443FDB4B-5BEF-462B-999E-C4AB60897506}" presName="sibTrans" presStyleLbl="sibTrans1D1" presStyleIdx="0" presStyleCnt="5"/>
      <dgm:spPr/>
    </dgm:pt>
    <dgm:pt modelId="{7C0C0539-9ACA-D842-9D24-38E18E11007C}" type="pres">
      <dgm:prSet presAssocID="{443FDB4B-5BEF-462B-999E-C4AB60897506}" presName="connectorText" presStyleLbl="sibTrans1D1" presStyleIdx="0" presStyleCnt="5"/>
      <dgm:spPr/>
    </dgm:pt>
    <dgm:pt modelId="{C60752DD-4015-1B4B-9F79-22F6A60EBC4F}" type="pres">
      <dgm:prSet presAssocID="{5197D985-5854-4F58-AC8B-107F8582F601}" presName="node" presStyleLbl="node1" presStyleIdx="1" presStyleCnt="6">
        <dgm:presLayoutVars>
          <dgm:bulletEnabled val="1"/>
        </dgm:presLayoutVars>
      </dgm:prSet>
      <dgm:spPr/>
    </dgm:pt>
    <dgm:pt modelId="{9E699269-DB75-714A-A808-722DA58AC6D4}" type="pres">
      <dgm:prSet presAssocID="{2C6EED73-68F9-4EC5-ABFC-76AD702FB364}" presName="sibTrans" presStyleLbl="sibTrans1D1" presStyleIdx="1" presStyleCnt="5"/>
      <dgm:spPr/>
    </dgm:pt>
    <dgm:pt modelId="{7F02D919-93B4-F149-9375-34FB5D3F19FD}" type="pres">
      <dgm:prSet presAssocID="{2C6EED73-68F9-4EC5-ABFC-76AD702FB364}" presName="connectorText" presStyleLbl="sibTrans1D1" presStyleIdx="1" presStyleCnt="5"/>
      <dgm:spPr/>
    </dgm:pt>
    <dgm:pt modelId="{E2002AEB-E063-1346-8CA1-FA82CCD93521}" type="pres">
      <dgm:prSet presAssocID="{7A0DCA3C-6D44-4642-A090-FE6BA5CB286D}" presName="node" presStyleLbl="node1" presStyleIdx="2" presStyleCnt="6">
        <dgm:presLayoutVars>
          <dgm:bulletEnabled val="1"/>
        </dgm:presLayoutVars>
      </dgm:prSet>
      <dgm:spPr/>
    </dgm:pt>
    <dgm:pt modelId="{18355A31-D543-6049-84BC-A7B1BC4230EC}" type="pres">
      <dgm:prSet presAssocID="{2852625D-6933-4B9B-A3D3-3E611A800B85}" presName="sibTrans" presStyleLbl="sibTrans1D1" presStyleIdx="2" presStyleCnt="5"/>
      <dgm:spPr/>
    </dgm:pt>
    <dgm:pt modelId="{A435F2FF-750A-1447-BCD5-3715CAD4F892}" type="pres">
      <dgm:prSet presAssocID="{2852625D-6933-4B9B-A3D3-3E611A800B85}" presName="connectorText" presStyleLbl="sibTrans1D1" presStyleIdx="2" presStyleCnt="5"/>
      <dgm:spPr/>
    </dgm:pt>
    <dgm:pt modelId="{7C55CBF4-C112-DA46-842D-06859D70C863}" type="pres">
      <dgm:prSet presAssocID="{24140E61-6939-4816-A510-B5B733146421}" presName="node" presStyleLbl="node1" presStyleIdx="3" presStyleCnt="6">
        <dgm:presLayoutVars>
          <dgm:bulletEnabled val="1"/>
        </dgm:presLayoutVars>
      </dgm:prSet>
      <dgm:spPr/>
    </dgm:pt>
    <dgm:pt modelId="{95411DE3-0966-6B4F-90BF-2AEB8E18BF05}" type="pres">
      <dgm:prSet presAssocID="{93DE76EA-4C7B-4ED6-8F28-B05021EA9D43}" presName="sibTrans" presStyleLbl="sibTrans1D1" presStyleIdx="3" presStyleCnt="5"/>
      <dgm:spPr/>
    </dgm:pt>
    <dgm:pt modelId="{0D53A612-FD8C-004F-AACC-9BA27FD82D8B}" type="pres">
      <dgm:prSet presAssocID="{93DE76EA-4C7B-4ED6-8F28-B05021EA9D43}" presName="connectorText" presStyleLbl="sibTrans1D1" presStyleIdx="3" presStyleCnt="5"/>
      <dgm:spPr/>
    </dgm:pt>
    <dgm:pt modelId="{54C6A542-32C1-D044-B1A5-A05CC8D27C17}" type="pres">
      <dgm:prSet presAssocID="{29A56264-4D17-4789-A303-7DDE9DF2DA0F}" presName="node" presStyleLbl="node1" presStyleIdx="4" presStyleCnt="6">
        <dgm:presLayoutVars>
          <dgm:bulletEnabled val="1"/>
        </dgm:presLayoutVars>
      </dgm:prSet>
      <dgm:spPr/>
    </dgm:pt>
    <dgm:pt modelId="{7FD7D2B1-EA01-C643-AAA0-38BBDE877702}" type="pres">
      <dgm:prSet presAssocID="{47BA5DC0-5A42-4921-A8B8-5DC99309AE17}" presName="sibTrans" presStyleLbl="sibTrans1D1" presStyleIdx="4" presStyleCnt="5"/>
      <dgm:spPr/>
    </dgm:pt>
    <dgm:pt modelId="{1073E2DD-8FC1-D64F-8D79-3DD2FB057A65}" type="pres">
      <dgm:prSet presAssocID="{47BA5DC0-5A42-4921-A8B8-5DC99309AE17}" presName="connectorText" presStyleLbl="sibTrans1D1" presStyleIdx="4" presStyleCnt="5"/>
      <dgm:spPr/>
    </dgm:pt>
    <dgm:pt modelId="{FF4EE7B0-2B17-9E42-BA57-D3E05B31FB00}" type="pres">
      <dgm:prSet presAssocID="{202A0B7A-5FE0-EF49-A244-4DB3520B6BA7}" presName="node" presStyleLbl="node1" presStyleIdx="5" presStyleCnt="6">
        <dgm:presLayoutVars>
          <dgm:bulletEnabled val="1"/>
        </dgm:presLayoutVars>
      </dgm:prSet>
      <dgm:spPr/>
    </dgm:pt>
  </dgm:ptLst>
  <dgm:cxnLst>
    <dgm:cxn modelId="{A5A5B502-DF52-2540-AA30-F1211FC5B21A}" type="presOf" srcId="{7A0DCA3C-6D44-4642-A090-FE6BA5CB286D}" destId="{E2002AEB-E063-1346-8CA1-FA82CCD93521}" srcOrd="0" destOrd="0" presId="urn:microsoft.com/office/officeart/2016/7/layout/RepeatingBendingProcessNew"/>
    <dgm:cxn modelId="{A9D85B0A-B0E1-9E48-A514-B3DC9231843D}" type="presOf" srcId="{5197D985-5854-4F58-AC8B-107F8582F601}" destId="{C60752DD-4015-1B4B-9F79-22F6A60EBC4F}" srcOrd="0" destOrd="0" presId="urn:microsoft.com/office/officeart/2016/7/layout/RepeatingBendingProcessNew"/>
    <dgm:cxn modelId="{9F5B010B-FCC6-2147-BCAC-7642533FA1B1}" type="presOf" srcId="{443FDB4B-5BEF-462B-999E-C4AB60897506}" destId="{7C0C0539-9ACA-D842-9D24-38E18E11007C}" srcOrd="1" destOrd="0" presId="urn:microsoft.com/office/officeart/2016/7/layout/RepeatingBendingProcessNew"/>
    <dgm:cxn modelId="{59E52615-7E14-D145-A643-5CFFBFFFDC2D}" type="presOf" srcId="{10EAFAC3-770E-4257-AC92-8F1FFF46C829}" destId="{54BC3B30-6295-F049-8565-4E61BC8B82D4}" srcOrd="0" destOrd="0" presId="urn:microsoft.com/office/officeart/2016/7/layout/RepeatingBendingProcessNew"/>
    <dgm:cxn modelId="{43AD6315-0A1B-6249-8BE2-CA07C35ED74A}" srcId="{10EAFAC3-770E-4257-AC92-8F1FFF46C829}" destId="{202A0B7A-5FE0-EF49-A244-4DB3520B6BA7}" srcOrd="5" destOrd="0" parTransId="{33280AE4-3673-644F-AA3A-49487D6C3851}" sibTransId="{7B172FDE-B0B4-6243-AD0C-CF9873C67818}"/>
    <dgm:cxn modelId="{5F3B7917-2F59-5648-8255-0F43631CF454}" type="presOf" srcId="{29A56264-4D17-4789-A303-7DDE9DF2DA0F}" destId="{54C6A542-32C1-D044-B1A5-A05CC8D27C17}" srcOrd="0" destOrd="0" presId="urn:microsoft.com/office/officeart/2016/7/layout/RepeatingBendingProcessNew"/>
    <dgm:cxn modelId="{317F0124-AF6B-4F02-98AD-2A77E13CC879}" srcId="{10EAFAC3-770E-4257-AC92-8F1FFF46C829}" destId="{8F58C933-E227-4AA8-BC06-E440F85F7D0C}" srcOrd="0" destOrd="0" parTransId="{DBBB9AFC-57A9-4995-A0BB-42EB590D3FEC}" sibTransId="{443FDB4B-5BEF-462B-999E-C4AB60897506}"/>
    <dgm:cxn modelId="{1E480324-A191-5E45-9A54-5A00D21CF912}" type="presOf" srcId="{2852625D-6933-4B9B-A3D3-3E611A800B85}" destId="{A435F2FF-750A-1447-BCD5-3715CAD4F892}" srcOrd="1" destOrd="0" presId="urn:microsoft.com/office/officeart/2016/7/layout/RepeatingBendingProcessNew"/>
    <dgm:cxn modelId="{B0C2F42A-CEA6-544C-BA72-2A399D77B678}" type="presOf" srcId="{443FDB4B-5BEF-462B-999E-C4AB60897506}" destId="{F9C76651-66C1-C64F-B107-6A6089A951A7}" srcOrd="0" destOrd="0" presId="urn:microsoft.com/office/officeart/2016/7/layout/RepeatingBendingProcessNew"/>
    <dgm:cxn modelId="{F663AB3F-2609-EB46-A92D-748480E44277}" type="presOf" srcId="{2C6EED73-68F9-4EC5-ABFC-76AD702FB364}" destId="{7F02D919-93B4-F149-9375-34FB5D3F19FD}" srcOrd="1" destOrd="0" presId="urn:microsoft.com/office/officeart/2016/7/layout/RepeatingBendingProcessNew"/>
    <dgm:cxn modelId="{9C834542-C653-9A4A-9E81-C2BF37ACBD84}" type="presOf" srcId="{93DE76EA-4C7B-4ED6-8F28-B05021EA9D43}" destId="{95411DE3-0966-6B4F-90BF-2AEB8E18BF05}" srcOrd="0" destOrd="0" presId="urn:microsoft.com/office/officeart/2016/7/layout/RepeatingBendingProcessNew"/>
    <dgm:cxn modelId="{7082B35E-6548-8D43-A3F5-2F8EB8B5CBE1}" type="presOf" srcId="{47BA5DC0-5A42-4921-A8B8-5DC99309AE17}" destId="{7FD7D2B1-EA01-C643-AAA0-38BBDE877702}" srcOrd="0" destOrd="0" presId="urn:microsoft.com/office/officeart/2016/7/layout/RepeatingBendingProcessNew"/>
    <dgm:cxn modelId="{A9DDED68-2C67-408F-9AEB-BC8732683CE0}" srcId="{10EAFAC3-770E-4257-AC92-8F1FFF46C829}" destId="{24140E61-6939-4816-A510-B5B733146421}" srcOrd="3" destOrd="0" parTransId="{63394D1E-B502-4352-A631-1947338E5B12}" sibTransId="{93DE76EA-4C7B-4ED6-8F28-B05021EA9D43}"/>
    <dgm:cxn modelId="{CB96F977-D2AC-5F40-B706-F54B23D935CD}" type="presOf" srcId="{47BA5DC0-5A42-4921-A8B8-5DC99309AE17}" destId="{1073E2DD-8FC1-D64F-8D79-3DD2FB057A65}" srcOrd="1" destOrd="0" presId="urn:microsoft.com/office/officeart/2016/7/layout/RepeatingBendingProcessNew"/>
    <dgm:cxn modelId="{C7E75988-A3E8-CE41-9193-8D6938F71029}" type="presOf" srcId="{2C6EED73-68F9-4EC5-ABFC-76AD702FB364}" destId="{9E699269-DB75-714A-A808-722DA58AC6D4}" srcOrd="0" destOrd="0" presId="urn:microsoft.com/office/officeart/2016/7/layout/RepeatingBendingProcessNew"/>
    <dgm:cxn modelId="{76B7BE9C-2A5A-7046-9494-E45966269FCE}" type="presOf" srcId="{93DE76EA-4C7B-4ED6-8F28-B05021EA9D43}" destId="{0D53A612-FD8C-004F-AACC-9BA27FD82D8B}" srcOrd="1" destOrd="0" presId="urn:microsoft.com/office/officeart/2016/7/layout/RepeatingBendingProcessNew"/>
    <dgm:cxn modelId="{781431B9-3A83-4D6D-A77E-B6AF8F822245}" srcId="{10EAFAC3-770E-4257-AC92-8F1FFF46C829}" destId="{29A56264-4D17-4789-A303-7DDE9DF2DA0F}" srcOrd="4" destOrd="0" parTransId="{C006A58E-BA59-482A-AE2F-746C28BFE01D}" sibTransId="{47BA5DC0-5A42-4921-A8B8-5DC99309AE17}"/>
    <dgm:cxn modelId="{D7D60BBC-6ED7-7941-A07B-C15412A873E3}" type="presOf" srcId="{2852625D-6933-4B9B-A3D3-3E611A800B85}" destId="{18355A31-D543-6049-84BC-A7B1BC4230EC}" srcOrd="0" destOrd="0" presId="urn:microsoft.com/office/officeart/2016/7/layout/RepeatingBendingProcessNew"/>
    <dgm:cxn modelId="{222900CF-E472-4C46-945E-18905308896C}" type="presOf" srcId="{202A0B7A-5FE0-EF49-A244-4DB3520B6BA7}" destId="{FF4EE7B0-2B17-9E42-BA57-D3E05B31FB00}" srcOrd="0" destOrd="0" presId="urn:microsoft.com/office/officeart/2016/7/layout/RepeatingBendingProcessNew"/>
    <dgm:cxn modelId="{E6F59CDA-4E7B-477A-B2ED-D5BD96CE3761}" srcId="{10EAFAC3-770E-4257-AC92-8F1FFF46C829}" destId="{7A0DCA3C-6D44-4642-A090-FE6BA5CB286D}" srcOrd="2" destOrd="0" parTransId="{850C0D8D-2099-48E0-9C7B-54F99EB5FF88}" sibTransId="{2852625D-6933-4B9B-A3D3-3E611A800B85}"/>
    <dgm:cxn modelId="{74EB44DE-434F-4288-BE41-B873EE5FD8CB}" srcId="{10EAFAC3-770E-4257-AC92-8F1FFF46C829}" destId="{5197D985-5854-4F58-AC8B-107F8582F601}" srcOrd="1" destOrd="0" parTransId="{696115DE-3291-4059-8850-CADEC1B65FA6}" sibTransId="{2C6EED73-68F9-4EC5-ABFC-76AD702FB364}"/>
    <dgm:cxn modelId="{572BC9E3-65C1-3043-AB85-E589B1883E04}" type="presOf" srcId="{24140E61-6939-4816-A510-B5B733146421}" destId="{7C55CBF4-C112-DA46-842D-06859D70C863}" srcOrd="0" destOrd="0" presId="urn:microsoft.com/office/officeart/2016/7/layout/RepeatingBendingProcessNew"/>
    <dgm:cxn modelId="{597220F6-AF0E-7C45-A8F2-3AE6338453B0}" type="presOf" srcId="{8F58C933-E227-4AA8-BC06-E440F85F7D0C}" destId="{BFF15CEF-17CB-9A43-9DDA-0172C13D9E4F}" srcOrd="0" destOrd="0" presId="urn:microsoft.com/office/officeart/2016/7/layout/RepeatingBendingProcessNew"/>
    <dgm:cxn modelId="{C71EDD3E-44AF-D248-BF2B-87F03E728190}" type="presParOf" srcId="{54BC3B30-6295-F049-8565-4E61BC8B82D4}" destId="{BFF15CEF-17CB-9A43-9DDA-0172C13D9E4F}" srcOrd="0" destOrd="0" presId="urn:microsoft.com/office/officeart/2016/7/layout/RepeatingBendingProcessNew"/>
    <dgm:cxn modelId="{C69EAED8-102B-CA42-AACB-0C9E5630757A}" type="presParOf" srcId="{54BC3B30-6295-F049-8565-4E61BC8B82D4}" destId="{F9C76651-66C1-C64F-B107-6A6089A951A7}" srcOrd="1" destOrd="0" presId="urn:microsoft.com/office/officeart/2016/7/layout/RepeatingBendingProcessNew"/>
    <dgm:cxn modelId="{F48E9E1E-8671-2D44-B068-0BCFDD7AD15F}" type="presParOf" srcId="{F9C76651-66C1-C64F-B107-6A6089A951A7}" destId="{7C0C0539-9ACA-D842-9D24-38E18E11007C}" srcOrd="0" destOrd="0" presId="urn:microsoft.com/office/officeart/2016/7/layout/RepeatingBendingProcessNew"/>
    <dgm:cxn modelId="{B838919E-E5DB-054C-9581-0DB244B0F56B}" type="presParOf" srcId="{54BC3B30-6295-F049-8565-4E61BC8B82D4}" destId="{C60752DD-4015-1B4B-9F79-22F6A60EBC4F}" srcOrd="2" destOrd="0" presId="urn:microsoft.com/office/officeart/2016/7/layout/RepeatingBendingProcessNew"/>
    <dgm:cxn modelId="{C6165D2D-82F5-3F43-9EDD-1668FAA71841}" type="presParOf" srcId="{54BC3B30-6295-F049-8565-4E61BC8B82D4}" destId="{9E699269-DB75-714A-A808-722DA58AC6D4}" srcOrd="3" destOrd="0" presId="urn:microsoft.com/office/officeart/2016/7/layout/RepeatingBendingProcessNew"/>
    <dgm:cxn modelId="{C5D0529F-0BC3-D546-B3DF-8CB6E1A5AB5F}" type="presParOf" srcId="{9E699269-DB75-714A-A808-722DA58AC6D4}" destId="{7F02D919-93B4-F149-9375-34FB5D3F19FD}" srcOrd="0" destOrd="0" presId="urn:microsoft.com/office/officeart/2016/7/layout/RepeatingBendingProcessNew"/>
    <dgm:cxn modelId="{0FC08CBC-785E-D146-8F02-33F890AAD108}" type="presParOf" srcId="{54BC3B30-6295-F049-8565-4E61BC8B82D4}" destId="{E2002AEB-E063-1346-8CA1-FA82CCD93521}" srcOrd="4" destOrd="0" presId="urn:microsoft.com/office/officeart/2016/7/layout/RepeatingBendingProcessNew"/>
    <dgm:cxn modelId="{8EE784EB-005E-724C-AE69-2C459A9A6B2E}" type="presParOf" srcId="{54BC3B30-6295-F049-8565-4E61BC8B82D4}" destId="{18355A31-D543-6049-84BC-A7B1BC4230EC}" srcOrd="5" destOrd="0" presId="urn:microsoft.com/office/officeart/2016/7/layout/RepeatingBendingProcessNew"/>
    <dgm:cxn modelId="{738DB7B2-ECE8-5844-B64E-59E189AF861C}" type="presParOf" srcId="{18355A31-D543-6049-84BC-A7B1BC4230EC}" destId="{A435F2FF-750A-1447-BCD5-3715CAD4F892}" srcOrd="0" destOrd="0" presId="urn:microsoft.com/office/officeart/2016/7/layout/RepeatingBendingProcessNew"/>
    <dgm:cxn modelId="{5D1D93BB-37E0-4B47-83B1-B0151F8C825F}" type="presParOf" srcId="{54BC3B30-6295-F049-8565-4E61BC8B82D4}" destId="{7C55CBF4-C112-DA46-842D-06859D70C863}" srcOrd="6" destOrd="0" presId="urn:microsoft.com/office/officeart/2016/7/layout/RepeatingBendingProcessNew"/>
    <dgm:cxn modelId="{A03ABC7D-18BA-3A49-A647-987668598E34}" type="presParOf" srcId="{54BC3B30-6295-F049-8565-4E61BC8B82D4}" destId="{95411DE3-0966-6B4F-90BF-2AEB8E18BF05}" srcOrd="7" destOrd="0" presId="urn:microsoft.com/office/officeart/2016/7/layout/RepeatingBendingProcessNew"/>
    <dgm:cxn modelId="{470C6E79-BE70-2C45-809D-060D499FDE9B}" type="presParOf" srcId="{95411DE3-0966-6B4F-90BF-2AEB8E18BF05}" destId="{0D53A612-FD8C-004F-AACC-9BA27FD82D8B}" srcOrd="0" destOrd="0" presId="urn:microsoft.com/office/officeart/2016/7/layout/RepeatingBendingProcessNew"/>
    <dgm:cxn modelId="{261A9988-162F-DB48-AF11-067ACCCA9F52}" type="presParOf" srcId="{54BC3B30-6295-F049-8565-4E61BC8B82D4}" destId="{54C6A542-32C1-D044-B1A5-A05CC8D27C17}" srcOrd="8" destOrd="0" presId="urn:microsoft.com/office/officeart/2016/7/layout/RepeatingBendingProcessNew"/>
    <dgm:cxn modelId="{DC3B924A-C7E5-2348-B64F-F898536B460D}" type="presParOf" srcId="{54BC3B30-6295-F049-8565-4E61BC8B82D4}" destId="{7FD7D2B1-EA01-C643-AAA0-38BBDE877702}" srcOrd="9" destOrd="0" presId="urn:microsoft.com/office/officeart/2016/7/layout/RepeatingBendingProcessNew"/>
    <dgm:cxn modelId="{2A82A9CF-CE6F-F14E-9AB2-D9C6BA3F74A2}" type="presParOf" srcId="{7FD7D2B1-EA01-C643-AAA0-38BBDE877702}" destId="{1073E2DD-8FC1-D64F-8D79-3DD2FB057A65}" srcOrd="0" destOrd="0" presId="urn:microsoft.com/office/officeart/2016/7/layout/RepeatingBendingProcessNew"/>
    <dgm:cxn modelId="{818803D0-8879-0C43-9668-D9D4888E2A7B}" type="presParOf" srcId="{54BC3B30-6295-F049-8565-4E61BC8B82D4}" destId="{FF4EE7B0-2B17-9E42-BA57-D3E05B31FB00}"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EAFAC3-770E-4257-AC92-8F1FFF46C82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8F58C933-E227-4AA8-BC06-E440F85F7D0C}">
      <dgm:prSet custT="1"/>
      <dgm:spPr/>
      <dgm:t>
        <a:bodyPr/>
        <a:lstStyle/>
        <a:p>
          <a:r>
            <a:rPr lang="en-US" altLang="en-US" sz="2200" dirty="0">
              <a:ea typeface="ヒラギノ角ゴ Pro W3" panose="020B0300000000000000" pitchFamily="34" charset="-128"/>
            </a:rPr>
            <a:t>Problem-solving techniques and defense mechanisms fail</a:t>
          </a:r>
          <a:endParaRPr lang="en-US" sz="2200" dirty="0"/>
        </a:p>
      </dgm:t>
    </dgm:pt>
    <dgm:pt modelId="{DBBB9AFC-57A9-4995-A0BB-42EB590D3FEC}" type="parTrans" cxnId="{317F0124-AF6B-4F02-98AD-2A77E13CC879}">
      <dgm:prSet/>
      <dgm:spPr/>
      <dgm:t>
        <a:bodyPr/>
        <a:lstStyle/>
        <a:p>
          <a:endParaRPr lang="en-US"/>
        </a:p>
      </dgm:t>
    </dgm:pt>
    <dgm:pt modelId="{443FDB4B-5BEF-462B-999E-C4AB60897506}" type="sibTrans" cxnId="{317F0124-AF6B-4F02-98AD-2A77E13CC879}">
      <dgm:prSet/>
      <dgm:spPr/>
      <dgm:t>
        <a:bodyPr/>
        <a:lstStyle/>
        <a:p>
          <a:endParaRPr lang="en-US" dirty="0"/>
        </a:p>
      </dgm:t>
    </dgm:pt>
    <dgm:pt modelId="{5197D985-5854-4F58-AC8B-107F8582F601}">
      <dgm:prSet custT="1"/>
      <dgm:spPr/>
      <dgm:t>
        <a:bodyPr/>
        <a:lstStyle/>
        <a:p>
          <a:r>
            <a:rPr lang="en-US" sz="2200" dirty="0"/>
            <a:t>Threat persists</a:t>
          </a:r>
        </a:p>
      </dgm:t>
    </dgm:pt>
    <dgm:pt modelId="{696115DE-3291-4059-8850-CADEC1B65FA6}" type="parTrans" cxnId="{74EB44DE-434F-4288-BE41-B873EE5FD8CB}">
      <dgm:prSet/>
      <dgm:spPr/>
      <dgm:t>
        <a:bodyPr/>
        <a:lstStyle/>
        <a:p>
          <a:endParaRPr lang="en-US"/>
        </a:p>
      </dgm:t>
    </dgm:pt>
    <dgm:pt modelId="{2C6EED73-68F9-4EC5-ABFC-76AD702FB364}" type="sibTrans" cxnId="{74EB44DE-434F-4288-BE41-B873EE5FD8CB}">
      <dgm:prSet/>
      <dgm:spPr/>
      <dgm:t>
        <a:bodyPr/>
        <a:lstStyle/>
        <a:p>
          <a:endParaRPr lang="en-US" dirty="0"/>
        </a:p>
      </dgm:t>
    </dgm:pt>
    <dgm:pt modelId="{7A0DCA3C-6D44-4642-A090-FE6BA5CB286D}">
      <dgm:prSet custT="1"/>
      <dgm:spPr/>
      <dgm:t>
        <a:bodyPr/>
        <a:lstStyle/>
        <a:p>
          <a:r>
            <a:rPr lang="en-US" altLang="en-US" sz="2200" dirty="0">
              <a:ea typeface="ヒラギノ角ゴ Pro W3" panose="020B0300000000000000" pitchFamily="34" charset="-128"/>
            </a:rPr>
            <a:t>Anxiety increases</a:t>
          </a:r>
          <a:endParaRPr lang="en-US" sz="2200" dirty="0"/>
        </a:p>
      </dgm:t>
    </dgm:pt>
    <dgm:pt modelId="{850C0D8D-2099-48E0-9C7B-54F99EB5FF88}" type="parTrans" cxnId="{E6F59CDA-4E7B-477A-B2ED-D5BD96CE3761}">
      <dgm:prSet/>
      <dgm:spPr/>
      <dgm:t>
        <a:bodyPr/>
        <a:lstStyle/>
        <a:p>
          <a:endParaRPr lang="en-US"/>
        </a:p>
      </dgm:t>
    </dgm:pt>
    <dgm:pt modelId="{2852625D-6933-4B9B-A3D3-3E611A800B85}" type="sibTrans" cxnId="{E6F59CDA-4E7B-477A-B2ED-D5BD96CE3761}">
      <dgm:prSet/>
      <dgm:spPr/>
      <dgm:t>
        <a:bodyPr/>
        <a:lstStyle/>
        <a:p>
          <a:endParaRPr lang="en-US" dirty="0"/>
        </a:p>
      </dgm:t>
    </dgm:pt>
    <dgm:pt modelId="{24140E61-6939-4816-A510-B5B733146421}">
      <dgm:prSet custT="1"/>
      <dgm:spPr/>
      <dgm:t>
        <a:bodyPr/>
        <a:lstStyle/>
        <a:p>
          <a:r>
            <a:rPr lang="en-US" altLang="en-US" sz="2200" dirty="0">
              <a:ea typeface="ヒラギノ角ゴ Pro W3" panose="020B0300000000000000" pitchFamily="34" charset="-128"/>
            </a:rPr>
            <a:t>Feelings of extreme discomfort produced</a:t>
          </a:r>
          <a:endParaRPr lang="en-US" sz="2200" dirty="0"/>
        </a:p>
      </dgm:t>
    </dgm:pt>
    <dgm:pt modelId="{63394D1E-B502-4352-A631-1947338E5B12}" type="parTrans" cxnId="{A9DDED68-2C67-408F-9AEB-BC8732683CE0}">
      <dgm:prSet/>
      <dgm:spPr/>
      <dgm:t>
        <a:bodyPr/>
        <a:lstStyle/>
        <a:p>
          <a:endParaRPr lang="en-US"/>
        </a:p>
      </dgm:t>
    </dgm:pt>
    <dgm:pt modelId="{93DE76EA-4C7B-4ED6-8F28-B05021EA9D43}" type="sibTrans" cxnId="{A9DDED68-2C67-408F-9AEB-BC8732683CE0}">
      <dgm:prSet/>
      <dgm:spPr/>
      <dgm:t>
        <a:bodyPr/>
        <a:lstStyle/>
        <a:p>
          <a:endParaRPr lang="en-US" dirty="0"/>
        </a:p>
      </dgm:t>
    </dgm:pt>
    <dgm:pt modelId="{29A56264-4D17-4789-A303-7DDE9DF2DA0F}">
      <dgm:prSet custT="1"/>
      <dgm:spPr/>
      <dgm:t>
        <a:bodyPr/>
        <a:lstStyle/>
        <a:p>
          <a:r>
            <a:rPr lang="en-US" altLang="en-US" sz="2200" dirty="0">
              <a:ea typeface="ヒラギノ角ゴ Pro W3" panose="020B0300000000000000" pitchFamily="34" charset="-128"/>
            </a:rPr>
            <a:t>Functioning disorganized</a:t>
          </a:r>
          <a:endParaRPr lang="en-US" sz="2200" dirty="0"/>
        </a:p>
      </dgm:t>
    </dgm:pt>
    <dgm:pt modelId="{47BA5DC0-5A42-4921-A8B8-5DC99309AE17}" type="sibTrans" cxnId="{781431B9-3A83-4D6D-A77E-B6AF8F822245}">
      <dgm:prSet/>
      <dgm:spPr/>
      <dgm:t>
        <a:bodyPr/>
        <a:lstStyle/>
        <a:p>
          <a:endParaRPr lang="en-US" dirty="0"/>
        </a:p>
      </dgm:t>
    </dgm:pt>
    <dgm:pt modelId="{C006A58E-BA59-482A-AE2F-746C28BFE01D}" type="parTrans" cxnId="{781431B9-3A83-4D6D-A77E-B6AF8F822245}">
      <dgm:prSet/>
      <dgm:spPr/>
      <dgm:t>
        <a:bodyPr/>
        <a:lstStyle/>
        <a:p>
          <a:endParaRPr lang="en-US"/>
        </a:p>
      </dgm:t>
    </dgm:pt>
    <dgm:pt modelId="{202A0B7A-5FE0-EF49-A244-4DB3520B6BA7}">
      <dgm:prSet custT="1"/>
      <dgm:spPr/>
      <dgm:t>
        <a:bodyPr/>
        <a:lstStyle/>
        <a:p>
          <a:r>
            <a:rPr lang="en-US" altLang="en-US" sz="2200" b="1" u="sng" dirty="0">
              <a:solidFill>
                <a:srgbClr val="FFFF00"/>
              </a:solidFill>
              <a:ea typeface="ヒラギノ角ゴ Pro W3" panose="020B0300000000000000" pitchFamily="34" charset="-128"/>
            </a:rPr>
            <a:t>Trial-and-error attempt to solve problem </a:t>
          </a:r>
          <a:br>
            <a:rPr lang="en-US" altLang="en-US" sz="2200" b="1" u="sng" dirty="0">
              <a:solidFill>
                <a:srgbClr val="FFFF00"/>
              </a:solidFill>
              <a:ea typeface="ヒラギノ角ゴ Pro W3" panose="020B0300000000000000" pitchFamily="34" charset="-128"/>
            </a:rPr>
          </a:br>
          <a:r>
            <a:rPr lang="en-US" altLang="en-US" sz="2200" b="1" u="sng" dirty="0">
              <a:solidFill>
                <a:srgbClr val="FFFF00"/>
              </a:solidFill>
              <a:ea typeface="ヒラギノ角ゴ Pro W3" panose="020B0300000000000000" pitchFamily="34" charset="-128"/>
            </a:rPr>
            <a:t>and restore normal balance</a:t>
          </a:r>
          <a:endParaRPr lang="en-US" sz="2200" b="1" dirty="0">
            <a:solidFill>
              <a:srgbClr val="FFFF00"/>
            </a:solidFill>
          </a:endParaRPr>
        </a:p>
      </dgm:t>
    </dgm:pt>
    <dgm:pt modelId="{33280AE4-3673-644F-AA3A-49487D6C3851}" type="parTrans" cxnId="{43AD6315-0A1B-6249-8BE2-CA07C35ED74A}">
      <dgm:prSet/>
      <dgm:spPr/>
      <dgm:t>
        <a:bodyPr/>
        <a:lstStyle/>
        <a:p>
          <a:endParaRPr lang="en-US"/>
        </a:p>
      </dgm:t>
    </dgm:pt>
    <dgm:pt modelId="{7B172FDE-B0B4-6243-AD0C-CF9873C67818}" type="sibTrans" cxnId="{43AD6315-0A1B-6249-8BE2-CA07C35ED74A}">
      <dgm:prSet/>
      <dgm:spPr/>
      <dgm:t>
        <a:bodyPr/>
        <a:lstStyle/>
        <a:p>
          <a:endParaRPr lang="en-US"/>
        </a:p>
      </dgm:t>
    </dgm:pt>
    <dgm:pt modelId="{54BC3B30-6295-F049-8565-4E61BC8B82D4}" type="pres">
      <dgm:prSet presAssocID="{10EAFAC3-770E-4257-AC92-8F1FFF46C829}" presName="Name0" presStyleCnt="0">
        <dgm:presLayoutVars>
          <dgm:dir/>
          <dgm:resizeHandles val="exact"/>
        </dgm:presLayoutVars>
      </dgm:prSet>
      <dgm:spPr/>
    </dgm:pt>
    <dgm:pt modelId="{BFF15CEF-17CB-9A43-9DDA-0172C13D9E4F}" type="pres">
      <dgm:prSet presAssocID="{8F58C933-E227-4AA8-BC06-E440F85F7D0C}" presName="node" presStyleLbl="node1" presStyleIdx="0" presStyleCnt="6">
        <dgm:presLayoutVars>
          <dgm:bulletEnabled val="1"/>
        </dgm:presLayoutVars>
      </dgm:prSet>
      <dgm:spPr/>
    </dgm:pt>
    <dgm:pt modelId="{F9C76651-66C1-C64F-B107-6A6089A951A7}" type="pres">
      <dgm:prSet presAssocID="{443FDB4B-5BEF-462B-999E-C4AB60897506}" presName="sibTrans" presStyleLbl="sibTrans1D1" presStyleIdx="0" presStyleCnt="5"/>
      <dgm:spPr/>
    </dgm:pt>
    <dgm:pt modelId="{7C0C0539-9ACA-D842-9D24-38E18E11007C}" type="pres">
      <dgm:prSet presAssocID="{443FDB4B-5BEF-462B-999E-C4AB60897506}" presName="connectorText" presStyleLbl="sibTrans1D1" presStyleIdx="0" presStyleCnt="5"/>
      <dgm:spPr/>
    </dgm:pt>
    <dgm:pt modelId="{2B74BAAE-8FBF-4F4F-B4D8-2424B9886D68}" type="pres">
      <dgm:prSet presAssocID="{5197D985-5854-4F58-AC8B-107F8582F601}" presName="node" presStyleLbl="node1" presStyleIdx="1" presStyleCnt="6">
        <dgm:presLayoutVars>
          <dgm:bulletEnabled val="1"/>
        </dgm:presLayoutVars>
      </dgm:prSet>
      <dgm:spPr/>
    </dgm:pt>
    <dgm:pt modelId="{836E26D4-1A30-5741-A245-6BAD84B18B66}" type="pres">
      <dgm:prSet presAssocID="{2C6EED73-68F9-4EC5-ABFC-76AD702FB364}" presName="sibTrans" presStyleLbl="sibTrans1D1" presStyleIdx="1" presStyleCnt="5"/>
      <dgm:spPr/>
    </dgm:pt>
    <dgm:pt modelId="{E6E1FC08-C867-E342-A1D1-B661FE1078E2}" type="pres">
      <dgm:prSet presAssocID="{2C6EED73-68F9-4EC5-ABFC-76AD702FB364}" presName="connectorText" presStyleLbl="sibTrans1D1" presStyleIdx="1" presStyleCnt="5"/>
      <dgm:spPr/>
    </dgm:pt>
    <dgm:pt modelId="{E2002AEB-E063-1346-8CA1-FA82CCD93521}" type="pres">
      <dgm:prSet presAssocID="{7A0DCA3C-6D44-4642-A090-FE6BA5CB286D}" presName="node" presStyleLbl="node1" presStyleIdx="2" presStyleCnt="6">
        <dgm:presLayoutVars>
          <dgm:bulletEnabled val="1"/>
        </dgm:presLayoutVars>
      </dgm:prSet>
      <dgm:spPr/>
    </dgm:pt>
    <dgm:pt modelId="{18355A31-D543-6049-84BC-A7B1BC4230EC}" type="pres">
      <dgm:prSet presAssocID="{2852625D-6933-4B9B-A3D3-3E611A800B85}" presName="sibTrans" presStyleLbl="sibTrans1D1" presStyleIdx="2" presStyleCnt="5"/>
      <dgm:spPr/>
    </dgm:pt>
    <dgm:pt modelId="{A435F2FF-750A-1447-BCD5-3715CAD4F892}" type="pres">
      <dgm:prSet presAssocID="{2852625D-6933-4B9B-A3D3-3E611A800B85}" presName="connectorText" presStyleLbl="sibTrans1D1" presStyleIdx="2" presStyleCnt="5"/>
      <dgm:spPr/>
    </dgm:pt>
    <dgm:pt modelId="{7C55CBF4-C112-DA46-842D-06859D70C863}" type="pres">
      <dgm:prSet presAssocID="{24140E61-6939-4816-A510-B5B733146421}" presName="node" presStyleLbl="node1" presStyleIdx="3" presStyleCnt="6">
        <dgm:presLayoutVars>
          <dgm:bulletEnabled val="1"/>
        </dgm:presLayoutVars>
      </dgm:prSet>
      <dgm:spPr/>
    </dgm:pt>
    <dgm:pt modelId="{95411DE3-0966-6B4F-90BF-2AEB8E18BF05}" type="pres">
      <dgm:prSet presAssocID="{93DE76EA-4C7B-4ED6-8F28-B05021EA9D43}" presName="sibTrans" presStyleLbl="sibTrans1D1" presStyleIdx="3" presStyleCnt="5"/>
      <dgm:spPr/>
    </dgm:pt>
    <dgm:pt modelId="{0D53A612-FD8C-004F-AACC-9BA27FD82D8B}" type="pres">
      <dgm:prSet presAssocID="{93DE76EA-4C7B-4ED6-8F28-B05021EA9D43}" presName="connectorText" presStyleLbl="sibTrans1D1" presStyleIdx="3" presStyleCnt="5"/>
      <dgm:spPr/>
    </dgm:pt>
    <dgm:pt modelId="{54C6A542-32C1-D044-B1A5-A05CC8D27C17}" type="pres">
      <dgm:prSet presAssocID="{29A56264-4D17-4789-A303-7DDE9DF2DA0F}" presName="node" presStyleLbl="node1" presStyleIdx="4" presStyleCnt="6">
        <dgm:presLayoutVars>
          <dgm:bulletEnabled val="1"/>
        </dgm:presLayoutVars>
      </dgm:prSet>
      <dgm:spPr/>
    </dgm:pt>
    <dgm:pt modelId="{7FD7D2B1-EA01-C643-AAA0-38BBDE877702}" type="pres">
      <dgm:prSet presAssocID="{47BA5DC0-5A42-4921-A8B8-5DC99309AE17}" presName="sibTrans" presStyleLbl="sibTrans1D1" presStyleIdx="4" presStyleCnt="5"/>
      <dgm:spPr/>
    </dgm:pt>
    <dgm:pt modelId="{1073E2DD-8FC1-D64F-8D79-3DD2FB057A65}" type="pres">
      <dgm:prSet presAssocID="{47BA5DC0-5A42-4921-A8B8-5DC99309AE17}" presName="connectorText" presStyleLbl="sibTrans1D1" presStyleIdx="4" presStyleCnt="5"/>
      <dgm:spPr/>
    </dgm:pt>
    <dgm:pt modelId="{FF4EE7B0-2B17-9E42-BA57-D3E05B31FB00}" type="pres">
      <dgm:prSet presAssocID="{202A0B7A-5FE0-EF49-A244-4DB3520B6BA7}" presName="node" presStyleLbl="node1" presStyleIdx="5" presStyleCnt="6">
        <dgm:presLayoutVars>
          <dgm:bulletEnabled val="1"/>
        </dgm:presLayoutVars>
      </dgm:prSet>
      <dgm:spPr/>
    </dgm:pt>
  </dgm:ptLst>
  <dgm:cxnLst>
    <dgm:cxn modelId="{A5A5B502-DF52-2540-AA30-F1211FC5B21A}" type="presOf" srcId="{7A0DCA3C-6D44-4642-A090-FE6BA5CB286D}" destId="{E2002AEB-E063-1346-8CA1-FA82CCD93521}" srcOrd="0" destOrd="0" presId="urn:microsoft.com/office/officeart/2016/7/layout/RepeatingBendingProcessNew"/>
    <dgm:cxn modelId="{9F5B010B-FCC6-2147-BCAC-7642533FA1B1}" type="presOf" srcId="{443FDB4B-5BEF-462B-999E-C4AB60897506}" destId="{7C0C0539-9ACA-D842-9D24-38E18E11007C}" srcOrd="1" destOrd="0" presId="urn:microsoft.com/office/officeart/2016/7/layout/RepeatingBendingProcessNew"/>
    <dgm:cxn modelId="{59E52615-7E14-D145-A643-5CFFBFFFDC2D}" type="presOf" srcId="{10EAFAC3-770E-4257-AC92-8F1FFF46C829}" destId="{54BC3B30-6295-F049-8565-4E61BC8B82D4}" srcOrd="0" destOrd="0" presId="urn:microsoft.com/office/officeart/2016/7/layout/RepeatingBendingProcessNew"/>
    <dgm:cxn modelId="{43AD6315-0A1B-6249-8BE2-CA07C35ED74A}" srcId="{10EAFAC3-770E-4257-AC92-8F1FFF46C829}" destId="{202A0B7A-5FE0-EF49-A244-4DB3520B6BA7}" srcOrd="5" destOrd="0" parTransId="{33280AE4-3673-644F-AA3A-49487D6C3851}" sibTransId="{7B172FDE-B0B4-6243-AD0C-CF9873C67818}"/>
    <dgm:cxn modelId="{5F3B7917-2F59-5648-8255-0F43631CF454}" type="presOf" srcId="{29A56264-4D17-4789-A303-7DDE9DF2DA0F}" destId="{54C6A542-32C1-D044-B1A5-A05CC8D27C17}" srcOrd="0" destOrd="0" presId="urn:microsoft.com/office/officeart/2016/7/layout/RepeatingBendingProcessNew"/>
    <dgm:cxn modelId="{317F0124-AF6B-4F02-98AD-2A77E13CC879}" srcId="{10EAFAC3-770E-4257-AC92-8F1FFF46C829}" destId="{8F58C933-E227-4AA8-BC06-E440F85F7D0C}" srcOrd="0" destOrd="0" parTransId="{DBBB9AFC-57A9-4995-A0BB-42EB590D3FEC}" sibTransId="{443FDB4B-5BEF-462B-999E-C4AB60897506}"/>
    <dgm:cxn modelId="{1E480324-A191-5E45-9A54-5A00D21CF912}" type="presOf" srcId="{2852625D-6933-4B9B-A3D3-3E611A800B85}" destId="{A435F2FF-750A-1447-BCD5-3715CAD4F892}" srcOrd="1" destOrd="0" presId="urn:microsoft.com/office/officeart/2016/7/layout/RepeatingBendingProcessNew"/>
    <dgm:cxn modelId="{B0C2F42A-CEA6-544C-BA72-2A399D77B678}" type="presOf" srcId="{443FDB4B-5BEF-462B-999E-C4AB60897506}" destId="{F9C76651-66C1-C64F-B107-6A6089A951A7}" srcOrd="0" destOrd="0" presId="urn:microsoft.com/office/officeart/2016/7/layout/RepeatingBendingProcessNew"/>
    <dgm:cxn modelId="{9C834542-C653-9A4A-9E81-C2BF37ACBD84}" type="presOf" srcId="{93DE76EA-4C7B-4ED6-8F28-B05021EA9D43}" destId="{95411DE3-0966-6B4F-90BF-2AEB8E18BF05}" srcOrd="0" destOrd="0" presId="urn:microsoft.com/office/officeart/2016/7/layout/RepeatingBendingProcessNew"/>
    <dgm:cxn modelId="{13051A53-C4C7-F441-9BD3-35EB74F29459}" type="presOf" srcId="{2C6EED73-68F9-4EC5-ABFC-76AD702FB364}" destId="{E6E1FC08-C867-E342-A1D1-B661FE1078E2}" srcOrd="1" destOrd="0" presId="urn:microsoft.com/office/officeart/2016/7/layout/RepeatingBendingProcessNew"/>
    <dgm:cxn modelId="{7082B35E-6548-8D43-A3F5-2F8EB8B5CBE1}" type="presOf" srcId="{47BA5DC0-5A42-4921-A8B8-5DC99309AE17}" destId="{7FD7D2B1-EA01-C643-AAA0-38BBDE877702}" srcOrd="0" destOrd="0" presId="urn:microsoft.com/office/officeart/2016/7/layout/RepeatingBendingProcessNew"/>
    <dgm:cxn modelId="{8A09FF60-0208-E84B-B99D-465F4D7647F0}" type="presOf" srcId="{5197D985-5854-4F58-AC8B-107F8582F601}" destId="{2B74BAAE-8FBF-4F4F-B4D8-2424B9886D68}" srcOrd="0" destOrd="0" presId="urn:microsoft.com/office/officeart/2016/7/layout/RepeatingBendingProcessNew"/>
    <dgm:cxn modelId="{A9DDED68-2C67-408F-9AEB-BC8732683CE0}" srcId="{10EAFAC3-770E-4257-AC92-8F1FFF46C829}" destId="{24140E61-6939-4816-A510-B5B733146421}" srcOrd="3" destOrd="0" parTransId="{63394D1E-B502-4352-A631-1947338E5B12}" sibTransId="{93DE76EA-4C7B-4ED6-8F28-B05021EA9D43}"/>
    <dgm:cxn modelId="{CB96F977-D2AC-5F40-B706-F54B23D935CD}" type="presOf" srcId="{47BA5DC0-5A42-4921-A8B8-5DC99309AE17}" destId="{1073E2DD-8FC1-D64F-8D79-3DD2FB057A65}" srcOrd="1" destOrd="0" presId="urn:microsoft.com/office/officeart/2016/7/layout/RepeatingBendingProcessNew"/>
    <dgm:cxn modelId="{76B7BE9C-2A5A-7046-9494-E45966269FCE}" type="presOf" srcId="{93DE76EA-4C7B-4ED6-8F28-B05021EA9D43}" destId="{0D53A612-FD8C-004F-AACC-9BA27FD82D8B}" srcOrd="1" destOrd="0" presId="urn:microsoft.com/office/officeart/2016/7/layout/RepeatingBendingProcessNew"/>
    <dgm:cxn modelId="{781431B9-3A83-4D6D-A77E-B6AF8F822245}" srcId="{10EAFAC3-770E-4257-AC92-8F1FFF46C829}" destId="{29A56264-4D17-4789-A303-7DDE9DF2DA0F}" srcOrd="4" destOrd="0" parTransId="{C006A58E-BA59-482A-AE2F-746C28BFE01D}" sibTransId="{47BA5DC0-5A42-4921-A8B8-5DC99309AE17}"/>
    <dgm:cxn modelId="{D7D60BBC-6ED7-7941-A07B-C15412A873E3}" type="presOf" srcId="{2852625D-6933-4B9B-A3D3-3E611A800B85}" destId="{18355A31-D543-6049-84BC-A7B1BC4230EC}" srcOrd="0" destOrd="0" presId="urn:microsoft.com/office/officeart/2016/7/layout/RepeatingBendingProcessNew"/>
    <dgm:cxn modelId="{2A8C1AC1-9543-5540-837C-36670D514747}" type="presOf" srcId="{2C6EED73-68F9-4EC5-ABFC-76AD702FB364}" destId="{836E26D4-1A30-5741-A245-6BAD84B18B66}" srcOrd="0" destOrd="0" presId="urn:microsoft.com/office/officeart/2016/7/layout/RepeatingBendingProcessNew"/>
    <dgm:cxn modelId="{222900CF-E472-4C46-945E-18905308896C}" type="presOf" srcId="{202A0B7A-5FE0-EF49-A244-4DB3520B6BA7}" destId="{FF4EE7B0-2B17-9E42-BA57-D3E05B31FB00}" srcOrd="0" destOrd="0" presId="urn:microsoft.com/office/officeart/2016/7/layout/RepeatingBendingProcessNew"/>
    <dgm:cxn modelId="{E6F59CDA-4E7B-477A-B2ED-D5BD96CE3761}" srcId="{10EAFAC3-770E-4257-AC92-8F1FFF46C829}" destId="{7A0DCA3C-6D44-4642-A090-FE6BA5CB286D}" srcOrd="2" destOrd="0" parTransId="{850C0D8D-2099-48E0-9C7B-54F99EB5FF88}" sibTransId="{2852625D-6933-4B9B-A3D3-3E611A800B85}"/>
    <dgm:cxn modelId="{74EB44DE-434F-4288-BE41-B873EE5FD8CB}" srcId="{10EAFAC3-770E-4257-AC92-8F1FFF46C829}" destId="{5197D985-5854-4F58-AC8B-107F8582F601}" srcOrd="1" destOrd="0" parTransId="{696115DE-3291-4059-8850-CADEC1B65FA6}" sibTransId="{2C6EED73-68F9-4EC5-ABFC-76AD702FB364}"/>
    <dgm:cxn modelId="{572BC9E3-65C1-3043-AB85-E589B1883E04}" type="presOf" srcId="{24140E61-6939-4816-A510-B5B733146421}" destId="{7C55CBF4-C112-DA46-842D-06859D70C863}" srcOrd="0" destOrd="0" presId="urn:microsoft.com/office/officeart/2016/7/layout/RepeatingBendingProcessNew"/>
    <dgm:cxn modelId="{597220F6-AF0E-7C45-A8F2-3AE6338453B0}" type="presOf" srcId="{8F58C933-E227-4AA8-BC06-E440F85F7D0C}" destId="{BFF15CEF-17CB-9A43-9DDA-0172C13D9E4F}" srcOrd="0" destOrd="0" presId="urn:microsoft.com/office/officeart/2016/7/layout/RepeatingBendingProcessNew"/>
    <dgm:cxn modelId="{C71EDD3E-44AF-D248-BF2B-87F03E728190}" type="presParOf" srcId="{54BC3B30-6295-F049-8565-4E61BC8B82D4}" destId="{BFF15CEF-17CB-9A43-9DDA-0172C13D9E4F}" srcOrd="0" destOrd="0" presId="urn:microsoft.com/office/officeart/2016/7/layout/RepeatingBendingProcessNew"/>
    <dgm:cxn modelId="{C69EAED8-102B-CA42-AACB-0C9E5630757A}" type="presParOf" srcId="{54BC3B30-6295-F049-8565-4E61BC8B82D4}" destId="{F9C76651-66C1-C64F-B107-6A6089A951A7}" srcOrd="1" destOrd="0" presId="urn:microsoft.com/office/officeart/2016/7/layout/RepeatingBendingProcessNew"/>
    <dgm:cxn modelId="{F48E9E1E-8671-2D44-B068-0BCFDD7AD15F}" type="presParOf" srcId="{F9C76651-66C1-C64F-B107-6A6089A951A7}" destId="{7C0C0539-9ACA-D842-9D24-38E18E11007C}" srcOrd="0" destOrd="0" presId="urn:microsoft.com/office/officeart/2016/7/layout/RepeatingBendingProcessNew"/>
    <dgm:cxn modelId="{9A34AEF4-E193-5D4A-9D46-DAE658B07B86}" type="presParOf" srcId="{54BC3B30-6295-F049-8565-4E61BC8B82D4}" destId="{2B74BAAE-8FBF-4F4F-B4D8-2424B9886D68}" srcOrd="2" destOrd="0" presId="urn:microsoft.com/office/officeart/2016/7/layout/RepeatingBendingProcessNew"/>
    <dgm:cxn modelId="{3168B517-0379-0441-8CE5-9E7152927895}" type="presParOf" srcId="{54BC3B30-6295-F049-8565-4E61BC8B82D4}" destId="{836E26D4-1A30-5741-A245-6BAD84B18B66}" srcOrd="3" destOrd="0" presId="urn:microsoft.com/office/officeart/2016/7/layout/RepeatingBendingProcessNew"/>
    <dgm:cxn modelId="{1F36C5F4-9437-884D-B27D-41B90F27C781}" type="presParOf" srcId="{836E26D4-1A30-5741-A245-6BAD84B18B66}" destId="{E6E1FC08-C867-E342-A1D1-B661FE1078E2}" srcOrd="0" destOrd="0" presId="urn:microsoft.com/office/officeart/2016/7/layout/RepeatingBendingProcessNew"/>
    <dgm:cxn modelId="{0FC08CBC-785E-D146-8F02-33F890AAD108}" type="presParOf" srcId="{54BC3B30-6295-F049-8565-4E61BC8B82D4}" destId="{E2002AEB-E063-1346-8CA1-FA82CCD93521}" srcOrd="4" destOrd="0" presId="urn:microsoft.com/office/officeart/2016/7/layout/RepeatingBendingProcessNew"/>
    <dgm:cxn modelId="{8EE784EB-005E-724C-AE69-2C459A9A6B2E}" type="presParOf" srcId="{54BC3B30-6295-F049-8565-4E61BC8B82D4}" destId="{18355A31-D543-6049-84BC-A7B1BC4230EC}" srcOrd="5" destOrd="0" presId="urn:microsoft.com/office/officeart/2016/7/layout/RepeatingBendingProcessNew"/>
    <dgm:cxn modelId="{738DB7B2-ECE8-5844-B64E-59E189AF861C}" type="presParOf" srcId="{18355A31-D543-6049-84BC-A7B1BC4230EC}" destId="{A435F2FF-750A-1447-BCD5-3715CAD4F892}" srcOrd="0" destOrd="0" presId="urn:microsoft.com/office/officeart/2016/7/layout/RepeatingBendingProcessNew"/>
    <dgm:cxn modelId="{5D1D93BB-37E0-4B47-83B1-B0151F8C825F}" type="presParOf" srcId="{54BC3B30-6295-F049-8565-4E61BC8B82D4}" destId="{7C55CBF4-C112-DA46-842D-06859D70C863}" srcOrd="6" destOrd="0" presId="urn:microsoft.com/office/officeart/2016/7/layout/RepeatingBendingProcessNew"/>
    <dgm:cxn modelId="{A03ABC7D-18BA-3A49-A647-987668598E34}" type="presParOf" srcId="{54BC3B30-6295-F049-8565-4E61BC8B82D4}" destId="{95411DE3-0966-6B4F-90BF-2AEB8E18BF05}" srcOrd="7" destOrd="0" presId="urn:microsoft.com/office/officeart/2016/7/layout/RepeatingBendingProcessNew"/>
    <dgm:cxn modelId="{470C6E79-BE70-2C45-809D-060D499FDE9B}" type="presParOf" srcId="{95411DE3-0966-6B4F-90BF-2AEB8E18BF05}" destId="{0D53A612-FD8C-004F-AACC-9BA27FD82D8B}" srcOrd="0" destOrd="0" presId="urn:microsoft.com/office/officeart/2016/7/layout/RepeatingBendingProcessNew"/>
    <dgm:cxn modelId="{261A9988-162F-DB48-AF11-067ACCCA9F52}" type="presParOf" srcId="{54BC3B30-6295-F049-8565-4E61BC8B82D4}" destId="{54C6A542-32C1-D044-B1A5-A05CC8D27C17}" srcOrd="8" destOrd="0" presId="urn:microsoft.com/office/officeart/2016/7/layout/RepeatingBendingProcessNew"/>
    <dgm:cxn modelId="{DC3B924A-C7E5-2348-B64F-F898536B460D}" type="presParOf" srcId="{54BC3B30-6295-F049-8565-4E61BC8B82D4}" destId="{7FD7D2B1-EA01-C643-AAA0-38BBDE877702}" srcOrd="9" destOrd="0" presId="urn:microsoft.com/office/officeart/2016/7/layout/RepeatingBendingProcessNew"/>
    <dgm:cxn modelId="{2A82A9CF-CE6F-F14E-9AB2-D9C6BA3F74A2}" type="presParOf" srcId="{7FD7D2B1-EA01-C643-AAA0-38BBDE877702}" destId="{1073E2DD-8FC1-D64F-8D79-3DD2FB057A65}" srcOrd="0" destOrd="0" presId="urn:microsoft.com/office/officeart/2016/7/layout/RepeatingBendingProcessNew"/>
    <dgm:cxn modelId="{818803D0-8879-0C43-9668-D9D4888E2A7B}" type="presParOf" srcId="{54BC3B30-6295-F049-8565-4E61BC8B82D4}" destId="{FF4EE7B0-2B17-9E42-BA57-D3E05B31FB00}"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AFAC3-770E-4257-AC92-8F1FFF46C82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8F58C933-E227-4AA8-BC06-E440F85F7D0C}">
      <dgm:prSet custT="1"/>
      <dgm:spPr/>
      <dgm:t>
        <a:bodyPr/>
        <a:lstStyle/>
        <a:p>
          <a:r>
            <a:rPr lang="en-US" sz="2200" dirty="0">
              <a:ea typeface="ヒラギノ角ゴ Pro W3" charset="0"/>
              <a:cs typeface="ヒラギノ角ゴ Pro W3" charset="0"/>
            </a:rPr>
            <a:t>Trial-and-error attempts fail</a:t>
          </a:r>
          <a:endParaRPr lang="en-US" sz="2200" dirty="0"/>
        </a:p>
      </dgm:t>
    </dgm:pt>
    <dgm:pt modelId="{DBBB9AFC-57A9-4995-A0BB-42EB590D3FEC}" type="parTrans" cxnId="{317F0124-AF6B-4F02-98AD-2A77E13CC879}">
      <dgm:prSet/>
      <dgm:spPr/>
      <dgm:t>
        <a:bodyPr/>
        <a:lstStyle/>
        <a:p>
          <a:endParaRPr lang="en-US"/>
        </a:p>
      </dgm:t>
    </dgm:pt>
    <dgm:pt modelId="{443FDB4B-5BEF-462B-999E-C4AB60897506}" type="sibTrans" cxnId="{317F0124-AF6B-4F02-98AD-2A77E13CC879}">
      <dgm:prSet/>
      <dgm:spPr/>
      <dgm:t>
        <a:bodyPr/>
        <a:lstStyle/>
        <a:p>
          <a:endParaRPr lang="en-US" dirty="0"/>
        </a:p>
      </dgm:t>
    </dgm:pt>
    <dgm:pt modelId="{5197D985-5854-4F58-AC8B-107F8582F601}">
      <dgm:prSet custT="1"/>
      <dgm:spPr/>
      <dgm:t>
        <a:bodyPr/>
        <a:lstStyle/>
        <a:p>
          <a:r>
            <a:rPr lang="en-US" sz="2200" dirty="0">
              <a:ea typeface="ヒラギノ角ゴ Pro W3" charset="0"/>
              <a:cs typeface="ヒラギノ角ゴ Pro W3" charset="0"/>
            </a:rPr>
            <a:t>Anxiety can escalate to severe </a:t>
          </a:r>
          <a:br>
            <a:rPr lang="en-US" sz="2200" dirty="0">
              <a:ea typeface="ヒラギノ角ゴ Pro W3" charset="0"/>
              <a:cs typeface="ヒラギノ角ゴ Pro W3" charset="0"/>
            </a:rPr>
          </a:br>
          <a:r>
            <a:rPr lang="en-US" sz="2200" dirty="0">
              <a:ea typeface="ヒラギノ角ゴ Pro W3" charset="0"/>
              <a:cs typeface="ヒラギノ角ゴ Pro W3" charset="0"/>
            </a:rPr>
            <a:t>and panic levels</a:t>
          </a:r>
          <a:endParaRPr lang="en-US" sz="2200" dirty="0"/>
        </a:p>
      </dgm:t>
    </dgm:pt>
    <dgm:pt modelId="{696115DE-3291-4059-8850-CADEC1B65FA6}" type="parTrans" cxnId="{74EB44DE-434F-4288-BE41-B873EE5FD8CB}">
      <dgm:prSet/>
      <dgm:spPr/>
      <dgm:t>
        <a:bodyPr/>
        <a:lstStyle/>
        <a:p>
          <a:endParaRPr lang="en-US"/>
        </a:p>
      </dgm:t>
    </dgm:pt>
    <dgm:pt modelId="{2C6EED73-68F9-4EC5-ABFC-76AD702FB364}" type="sibTrans" cxnId="{74EB44DE-434F-4288-BE41-B873EE5FD8CB}">
      <dgm:prSet/>
      <dgm:spPr/>
      <dgm:t>
        <a:bodyPr/>
        <a:lstStyle/>
        <a:p>
          <a:endParaRPr lang="en-US" dirty="0"/>
        </a:p>
      </dgm:t>
    </dgm:pt>
    <dgm:pt modelId="{7A0DCA3C-6D44-4642-A090-FE6BA5CB286D}">
      <dgm:prSet custT="1"/>
      <dgm:spPr/>
      <dgm:t>
        <a:bodyPr/>
        <a:lstStyle/>
        <a:p>
          <a:r>
            <a:rPr lang="en-US" sz="2200" b="1" u="sng" dirty="0">
              <a:solidFill>
                <a:srgbClr val="FFFF00"/>
              </a:solidFill>
              <a:ea typeface="ヒラギノ角ゴ Pro W3" charset="0"/>
              <a:cs typeface="ヒラギノ角ゴ Pro W3" charset="0"/>
            </a:rPr>
            <a:t>Automatic relief behaviors</a:t>
          </a:r>
          <a:br>
            <a:rPr lang="en-US" sz="2200" b="1" u="sng" dirty="0">
              <a:solidFill>
                <a:srgbClr val="FFFF00"/>
              </a:solidFill>
              <a:ea typeface="ヒラギノ角ゴ Pro W3" charset="0"/>
              <a:cs typeface="ヒラギノ角ゴ Pro W3" charset="0"/>
            </a:rPr>
          </a:br>
          <a:r>
            <a:rPr lang="en-US" sz="2200" b="1" u="sng" dirty="0">
              <a:solidFill>
                <a:srgbClr val="FFFF00"/>
              </a:solidFill>
              <a:ea typeface="ヒラギノ角ゴ Pro W3" charset="0"/>
              <a:cs typeface="ヒラギノ角ゴ Pro W3" charset="0"/>
            </a:rPr>
            <a:t>(i.e., withdrawal and flight)</a:t>
          </a:r>
          <a:endParaRPr lang="en-US" sz="2200" b="1" dirty="0">
            <a:solidFill>
              <a:srgbClr val="FFFF00"/>
            </a:solidFill>
          </a:endParaRPr>
        </a:p>
      </dgm:t>
    </dgm:pt>
    <dgm:pt modelId="{850C0D8D-2099-48E0-9C7B-54F99EB5FF88}" type="parTrans" cxnId="{E6F59CDA-4E7B-477A-B2ED-D5BD96CE3761}">
      <dgm:prSet/>
      <dgm:spPr/>
      <dgm:t>
        <a:bodyPr/>
        <a:lstStyle/>
        <a:p>
          <a:endParaRPr lang="en-US"/>
        </a:p>
      </dgm:t>
    </dgm:pt>
    <dgm:pt modelId="{2852625D-6933-4B9B-A3D3-3E611A800B85}" type="sibTrans" cxnId="{E6F59CDA-4E7B-477A-B2ED-D5BD96CE3761}">
      <dgm:prSet/>
      <dgm:spPr/>
      <dgm:t>
        <a:bodyPr/>
        <a:lstStyle/>
        <a:p>
          <a:endParaRPr lang="en-US" dirty="0"/>
        </a:p>
      </dgm:t>
    </dgm:pt>
    <dgm:pt modelId="{24140E61-6939-4816-A510-B5B733146421}">
      <dgm:prSet custT="1"/>
      <dgm:spPr/>
      <dgm:t>
        <a:bodyPr/>
        <a:lstStyle/>
        <a:p>
          <a:r>
            <a:rPr lang="en-US" sz="2200" dirty="0">
              <a:ea typeface="ヒラギノ角ゴ Pro W3" charset="0"/>
              <a:cs typeface="ヒラギノ角ゴ Pro W3" charset="0"/>
            </a:rPr>
            <a:t>Some form of resolution may be made </a:t>
          </a:r>
          <a:br>
            <a:rPr lang="en-US" sz="2200" dirty="0">
              <a:ea typeface="ヒラギノ角ゴ Pro W3" charset="0"/>
              <a:cs typeface="ヒラギノ角ゴ Pro W3" charset="0"/>
            </a:rPr>
          </a:br>
          <a:r>
            <a:rPr lang="en-US" sz="2200" dirty="0">
              <a:ea typeface="ヒラギノ角ゴ Pro W3" charset="0"/>
              <a:cs typeface="ヒラギノ角ゴ Pro W3" charset="0"/>
            </a:rPr>
            <a:t>(i.e., compromising needs or redefining situation)</a:t>
          </a:r>
          <a:endParaRPr lang="en-US" sz="2200" dirty="0"/>
        </a:p>
      </dgm:t>
    </dgm:pt>
    <dgm:pt modelId="{63394D1E-B502-4352-A631-1947338E5B12}" type="parTrans" cxnId="{A9DDED68-2C67-408F-9AEB-BC8732683CE0}">
      <dgm:prSet/>
      <dgm:spPr/>
      <dgm:t>
        <a:bodyPr/>
        <a:lstStyle/>
        <a:p>
          <a:endParaRPr lang="en-US"/>
        </a:p>
      </dgm:t>
    </dgm:pt>
    <dgm:pt modelId="{93DE76EA-4C7B-4ED6-8F28-B05021EA9D43}" type="sibTrans" cxnId="{A9DDED68-2C67-408F-9AEB-BC8732683CE0}">
      <dgm:prSet/>
      <dgm:spPr/>
      <dgm:t>
        <a:bodyPr/>
        <a:lstStyle/>
        <a:p>
          <a:endParaRPr lang="en-US"/>
        </a:p>
      </dgm:t>
    </dgm:pt>
    <dgm:pt modelId="{54BC3B30-6295-F049-8565-4E61BC8B82D4}" type="pres">
      <dgm:prSet presAssocID="{10EAFAC3-770E-4257-AC92-8F1FFF46C829}" presName="Name0" presStyleCnt="0">
        <dgm:presLayoutVars>
          <dgm:dir/>
          <dgm:resizeHandles val="exact"/>
        </dgm:presLayoutVars>
      </dgm:prSet>
      <dgm:spPr/>
    </dgm:pt>
    <dgm:pt modelId="{BFF15CEF-17CB-9A43-9DDA-0172C13D9E4F}" type="pres">
      <dgm:prSet presAssocID="{8F58C933-E227-4AA8-BC06-E440F85F7D0C}" presName="node" presStyleLbl="node1" presStyleIdx="0" presStyleCnt="4" custScaleY="151250">
        <dgm:presLayoutVars>
          <dgm:bulletEnabled val="1"/>
        </dgm:presLayoutVars>
      </dgm:prSet>
      <dgm:spPr/>
    </dgm:pt>
    <dgm:pt modelId="{F9C76651-66C1-C64F-B107-6A6089A951A7}" type="pres">
      <dgm:prSet presAssocID="{443FDB4B-5BEF-462B-999E-C4AB60897506}" presName="sibTrans" presStyleLbl="sibTrans1D1" presStyleIdx="0" presStyleCnt="3"/>
      <dgm:spPr/>
    </dgm:pt>
    <dgm:pt modelId="{7C0C0539-9ACA-D842-9D24-38E18E11007C}" type="pres">
      <dgm:prSet presAssocID="{443FDB4B-5BEF-462B-999E-C4AB60897506}" presName="connectorText" presStyleLbl="sibTrans1D1" presStyleIdx="0" presStyleCnt="3"/>
      <dgm:spPr/>
    </dgm:pt>
    <dgm:pt modelId="{2B74BAAE-8FBF-4F4F-B4D8-2424B9886D68}" type="pres">
      <dgm:prSet presAssocID="{5197D985-5854-4F58-AC8B-107F8582F601}" presName="node" presStyleLbl="node1" presStyleIdx="1" presStyleCnt="4" custScaleY="147501">
        <dgm:presLayoutVars>
          <dgm:bulletEnabled val="1"/>
        </dgm:presLayoutVars>
      </dgm:prSet>
      <dgm:spPr/>
    </dgm:pt>
    <dgm:pt modelId="{836E26D4-1A30-5741-A245-6BAD84B18B66}" type="pres">
      <dgm:prSet presAssocID="{2C6EED73-68F9-4EC5-ABFC-76AD702FB364}" presName="sibTrans" presStyleLbl="sibTrans1D1" presStyleIdx="1" presStyleCnt="3"/>
      <dgm:spPr/>
    </dgm:pt>
    <dgm:pt modelId="{E6E1FC08-C867-E342-A1D1-B661FE1078E2}" type="pres">
      <dgm:prSet presAssocID="{2C6EED73-68F9-4EC5-ABFC-76AD702FB364}" presName="connectorText" presStyleLbl="sibTrans1D1" presStyleIdx="1" presStyleCnt="3"/>
      <dgm:spPr/>
    </dgm:pt>
    <dgm:pt modelId="{E2002AEB-E063-1346-8CA1-FA82CCD93521}" type="pres">
      <dgm:prSet presAssocID="{7A0DCA3C-6D44-4642-A090-FE6BA5CB286D}" presName="node" presStyleLbl="node1" presStyleIdx="2" presStyleCnt="4" custScaleY="158657">
        <dgm:presLayoutVars>
          <dgm:bulletEnabled val="1"/>
        </dgm:presLayoutVars>
      </dgm:prSet>
      <dgm:spPr/>
    </dgm:pt>
    <dgm:pt modelId="{18355A31-D543-6049-84BC-A7B1BC4230EC}" type="pres">
      <dgm:prSet presAssocID="{2852625D-6933-4B9B-A3D3-3E611A800B85}" presName="sibTrans" presStyleLbl="sibTrans1D1" presStyleIdx="2" presStyleCnt="3"/>
      <dgm:spPr/>
    </dgm:pt>
    <dgm:pt modelId="{A435F2FF-750A-1447-BCD5-3715CAD4F892}" type="pres">
      <dgm:prSet presAssocID="{2852625D-6933-4B9B-A3D3-3E611A800B85}" presName="connectorText" presStyleLbl="sibTrans1D1" presStyleIdx="2" presStyleCnt="3"/>
      <dgm:spPr/>
    </dgm:pt>
    <dgm:pt modelId="{7C55CBF4-C112-DA46-842D-06859D70C863}" type="pres">
      <dgm:prSet presAssocID="{24140E61-6939-4816-A510-B5B733146421}" presName="node" presStyleLbl="node1" presStyleIdx="3" presStyleCnt="4" custScaleY="160531">
        <dgm:presLayoutVars>
          <dgm:bulletEnabled val="1"/>
        </dgm:presLayoutVars>
      </dgm:prSet>
      <dgm:spPr/>
    </dgm:pt>
  </dgm:ptLst>
  <dgm:cxnLst>
    <dgm:cxn modelId="{A5A5B502-DF52-2540-AA30-F1211FC5B21A}" type="presOf" srcId="{7A0DCA3C-6D44-4642-A090-FE6BA5CB286D}" destId="{E2002AEB-E063-1346-8CA1-FA82CCD93521}" srcOrd="0" destOrd="0" presId="urn:microsoft.com/office/officeart/2016/7/layout/RepeatingBendingProcessNew"/>
    <dgm:cxn modelId="{9F5B010B-FCC6-2147-BCAC-7642533FA1B1}" type="presOf" srcId="{443FDB4B-5BEF-462B-999E-C4AB60897506}" destId="{7C0C0539-9ACA-D842-9D24-38E18E11007C}" srcOrd="1" destOrd="0" presId="urn:microsoft.com/office/officeart/2016/7/layout/RepeatingBendingProcessNew"/>
    <dgm:cxn modelId="{59E52615-7E14-D145-A643-5CFFBFFFDC2D}" type="presOf" srcId="{10EAFAC3-770E-4257-AC92-8F1FFF46C829}" destId="{54BC3B30-6295-F049-8565-4E61BC8B82D4}" srcOrd="0" destOrd="0" presId="urn:microsoft.com/office/officeart/2016/7/layout/RepeatingBendingProcessNew"/>
    <dgm:cxn modelId="{317F0124-AF6B-4F02-98AD-2A77E13CC879}" srcId="{10EAFAC3-770E-4257-AC92-8F1FFF46C829}" destId="{8F58C933-E227-4AA8-BC06-E440F85F7D0C}" srcOrd="0" destOrd="0" parTransId="{DBBB9AFC-57A9-4995-A0BB-42EB590D3FEC}" sibTransId="{443FDB4B-5BEF-462B-999E-C4AB60897506}"/>
    <dgm:cxn modelId="{1E480324-A191-5E45-9A54-5A00D21CF912}" type="presOf" srcId="{2852625D-6933-4B9B-A3D3-3E611A800B85}" destId="{A435F2FF-750A-1447-BCD5-3715CAD4F892}" srcOrd="1" destOrd="0" presId="urn:microsoft.com/office/officeart/2016/7/layout/RepeatingBendingProcessNew"/>
    <dgm:cxn modelId="{B0C2F42A-CEA6-544C-BA72-2A399D77B678}" type="presOf" srcId="{443FDB4B-5BEF-462B-999E-C4AB60897506}" destId="{F9C76651-66C1-C64F-B107-6A6089A951A7}" srcOrd="0" destOrd="0" presId="urn:microsoft.com/office/officeart/2016/7/layout/RepeatingBendingProcessNew"/>
    <dgm:cxn modelId="{13051A53-C4C7-F441-9BD3-35EB74F29459}" type="presOf" srcId="{2C6EED73-68F9-4EC5-ABFC-76AD702FB364}" destId="{E6E1FC08-C867-E342-A1D1-B661FE1078E2}" srcOrd="1" destOrd="0" presId="urn:microsoft.com/office/officeart/2016/7/layout/RepeatingBendingProcessNew"/>
    <dgm:cxn modelId="{8A09FF60-0208-E84B-B99D-465F4D7647F0}" type="presOf" srcId="{5197D985-5854-4F58-AC8B-107F8582F601}" destId="{2B74BAAE-8FBF-4F4F-B4D8-2424B9886D68}" srcOrd="0" destOrd="0" presId="urn:microsoft.com/office/officeart/2016/7/layout/RepeatingBendingProcessNew"/>
    <dgm:cxn modelId="{A9DDED68-2C67-408F-9AEB-BC8732683CE0}" srcId="{10EAFAC3-770E-4257-AC92-8F1FFF46C829}" destId="{24140E61-6939-4816-A510-B5B733146421}" srcOrd="3" destOrd="0" parTransId="{63394D1E-B502-4352-A631-1947338E5B12}" sibTransId="{93DE76EA-4C7B-4ED6-8F28-B05021EA9D43}"/>
    <dgm:cxn modelId="{D7D60BBC-6ED7-7941-A07B-C15412A873E3}" type="presOf" srcId="{2852625D-6933-4B9B-A3D3-3E611A800B85}" destId="{18355A31-D543-6049-84BC-A7B1BC4230EC}" srcOrd="0" destOrd="0" presId="urn:microsoft.com/office/officeart/2016/7/layout/RepeatingBendingProcessNew"/>
    <dgm:cxn modelId="{2A8C1AC1-9543-5540-837C-36670D514747}" type="presOf" srcId="{2C6EED73-68F9-4EC5-ABFC-76AD702FB364}" destId="{836E26D4-1A30-5741-A245-6BAD84B18B66}" srcOrd="0" destOrd="0" presId="urn:microsoft.com/office/officeart/2016/7/layout/RepeatingBendingProcessNew"/>
    <dgm:cxn modelId="{E6F59CDA-4E7B-477A-B2ED-D5BD96CE3761}" srcId="{10EAFAC3-770E-4257-AC92-8F1FFF46C829}" destId="{7A0DCA3C-6D44-4642-A090-FE6BA5CB286D}" srcOrd="2" destOrd="0" parTransId="{850C0D8D-2099-48E0-9C7B-54F99EB5FF88}" sibTransId="{2852625D-6933-4B9B-A3D3-3E611A800B85}"/>
    <dgm:cxn modelId="{74EB44DE-434F-4288-BE41-B873EE5FD8CB}" srcId="{10EAFAC3-770E-4257-AC92-8F1FFF46C829}" destId="{5197D985-5854-4F58-AC8B-107F8582F601}" srcOrd="1" destOrd="0" parTransId="{696115DE-3291-4059-8850-CADEC1B65FA6}" sibTransId="{2C6EED73-68F9-4EC5-ABFC-76AD702FB364}"/>
    <dgm:cxn modelId="{572BC9E3-65C1-3043-AB85-E589B1883E04}" type="presOf" srcId="{24140E61-6939-4816-A510-B5B733146421}" destId="{7C55CBF4-C112-DA46-842D-06859D70C863}" srcOrd="0" destOrd="0" presId="urn:microsoft.com/office/officeart/2016/7/layout/RepeatingBendingProcessNew"/>
    <dgm:cxn modelId="{597220F6-AF0E-7C45-A8F2-3AE6338453B0}" type="presOf" srcId="{8F58C933-E227-4AA8-BC06-E440F85F7D0C}" destId="{BFF15CEF-17CB-9A43-9DDA-0172C13D9E4F}" srcOrd="0" destOrd="0" presId="urn:microsoft.com/office/officeart/2016/7/layout/RepeatingBendingProcessNew"/>
    <dgm:cxn modelId="{C71EDD3E-44AF-D248-BF2B-87F03E728190}" type="presParOf" srcId="{54BC3B30-6295-F049-8565-4E61BC8B82D4}" destId="{BFF15CEF-17CB-9A43-9DDA-0172C13D9E4F}" srcOrd="0" destOrd="0" presId="urn:microsoft.com/office/officeart/2016/7/layout/RepeatingBendingProcessNew"/>
    <dgm:cxn modelId="{C69EAED8-102B-CA42-AACB-0C9E5630757A}" type="presParOf" srcId="{54BC3B30-6295-F049-8565-4E61BC8B82D4}" destId="{F9C76651-66C1-C64F-B107-6A6089A951A7}" srcOrd="1" destOrd="0" presId="urn:microsoft.com/office/officeart/2016/7/layout/RepeatingBendingProcessNew"/>
    <dgm:cxn modelId="{F48E9E1E-8671-2D44-B068-0BCFDD7AD15F}" type="presParOf" srcId="{F9C76651-66C1-C64F-B107-6A6089A951A7}" destId="{7C0C0539-9ACA-D842-9D24-38E18E11007C}" srcOrd="0" destOrd="0" presId="urn:microsoft.com/office/officeart/2016/7/layout/RepeatingBendingProcessNew"/>
    <dgm:cxn modelId="{9A34AEF4-E193-5D4A-9D46-DAE658B07B86}" type="presParOf" srcId="{54BC3B30-6295-F049-8565-4E61BC8B82D4}" destId="{2B74BAAE-8FBF-4F4F-B4D8-2424B9886D68}" srcOrd="2" destOrd="0" presId="urn:microsoft.com/office/officeart/2016/7/layout/RepeatingBendingProcessNew"/>
    <dgm:cxn modelId="{3168B517-0379-0441-8CE5-9E7152927895}" type="presParOf" srcId="{54BC3B30-6295-F049-8565-4E61BC8B82D4}" destId="{836E26D4-1A30-5741-A245-6BAD84B18B66}" srcOrd="3" destOrd="0" presId="urn:microsoft.com/office/officeart/2016/7/layout/RepeatingBendingProcessNew"/>
    <dgm:cxn modelId="{1F36C5F4-9437-884D-B27D-41B90F27C781}" type="presParOf" srcId="{836E26D4-1A30-5741-A245-6BAD84B18B66}" destId="{E6E1FC08-C867-E342-A1D1-B661FE1078E2}" srcOrd="0" destOrd="0" presId="urn:microsoft.com/office/officeart/2016/7/layout/RepeatingBendingProcessNew"/>
    <dgm:cxn modelId="{0FC08CBC-785E-D146-8F02-33F890AAD108}" type="presParOf" srcId="{54BC3B30-6295-F049-8565-4E61BC8B82D4}" destId="{E2002AEB-E063-1346-8CA1-FA82CCD93521}" srcOrd="4" destOrd="0" presId="urn:microsoft.com/office/officeart/2016/7/layout/RepeatingBendingProcessNew"/>
    <dgm:cxn modelId="{8EE784EB-005E-724C-AE69-2C459A9A6B2E}" type="presParOf" srcId="{54BC3B30-6295-F049-8565-4E61BC8B82D4}" destId="{18355A31-D543-6049-84BC-A7B1BC4230EC}" srcOrd="5" destOrd="0" presId="urn:microsoft.com/office/officeart/2016/7/layout/RepeatingBendingProcessNew"/>
    <dgm:cxn modelId="{738DB7B2-ECE8-5844-B64E-59E189AF861C}" type="presParOf" srcId="{18355A31-D543-6049-84BC-A7B1BC4230EC}" destId="{A435F2FF-750A-1447-BCD5-3715CAD4F892}" srcOrd="0" destOrd="0" presId="urn:microsoft.com/office/officeart/2016/7/layout/RepeatingBendingProcessNew"/>
    <dgm:cxn modelId="{5D1D93BB-37E0-4B47-83B1-B0151F8C825F}" type="presParOf" srcId="{54BC3B30-6295-F049-8565-4E61BC8B82D4}" destId="{7C55CBF4-C112-DA46-842D-06859D70C863}"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EAFAC3-770E-4257-AC92-8F1FFF46C82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8F58C933-E227-4AA8-BC06-E440F85F7D0C}">
      <dgm:prSet custT="1"/>
      <dgm:spPr/>
      <dgm:t>
        <a:bodyPr/>
        <a:lstStyle/>
        <a:p>
          <a:r>
            <a:rPr lang="en-US" sz="2200" dirty="0">
              <a:ea typeface="ヒラギノ角ゴ Pro W3" charset="-128"/>
            </a:rPr>
            <a:t>Problem not solved </a:t>
          </a:r>
          <a:br>
            <a:rPr lang="en-US" sz="2200" dirty="0">
              <a:ea typeface="ヒラギノ角ゴ Pro W3" charset="-128"/>
            </a:rPr>
          </a:br>
          <a:r>
            <a:rPr lang="en-US" sz="2200" dirty="0">
              <a:ea typeface="ヒラギノ角ゴ Pro W3" charset="-128"/>
            </a:rPr>
            <a:t>and coping skills ineffective</a:t>
          </a:r>
          <a:endParaRPr lang="en-US" sz="2200" dirty="0"/>
        </a:p>
      </dgm:t>
    </dgm:pt>
    <dgm:pt modelId="{DBBB9AFC-57A9-4995-A0BB-42EB590D3FEC}" type="parTrans" cxnId="{317F0124-AF6B-4F02-98AD-2A77E13CC879}">
      <dgm:prSet/>
      <dgm:spPr/>
      <dgm:t>
        <a:bodyPr/>
        <a:lstStyle/>
        <a:p>
          <a:endParaRPr lang="en-US"/>
        </a:p>
      </dgm:t>
    </dgm:pt>
    <dgm:pt modelId="{443FDB4B-5BEF-462B-999E-C4AB60897506}" type="sibTrans" cxnId="{317F0124-AF6B-4F02-98AD-2A77E13CC879}">
      <dgm:prSet/>
      <dgm:spPr/>
      <dgm:t>
        <a:bodyPr/>
        <a:lstStyle/>
        <a:p>
          <a:endParaRPr lang="en-US" dirty="0"/>
        </a:p>
      </dgm:t>
    </dgm:pt>
    <dgm:pt modelId="{5197D985-5854-4F58-AC8B-107F8582F601}">
      <dgm:prSet custT="1"/>
      <dgm:spPr/>
      <dgm:t>
        <a:bodyPr/>
        <a:lstStyle/>
        <a:p>
          <a:r>
            <a:rPr lang="en-US" sz="2200" dirty="0">
              <a:ea typeface="ヒラギノ角ゴ Pro W3" charset="-128"/>
            </a:rPr>
            <a:t>Overwhelming anxiety</a:t>
          </a:r>
          <a:br>
            <a:rPr lang="en-US" sz="2200" dirty="0">
              <a:ea typeface="ヒラギノ角ゴ Pro W3" charset="-128"/>
            </a:rPr>
          </a:br>
          <a:r>
            <a:rPr lang="en-US" sz="2200" dirty="0">
              <a:ea typeface="ヒラギノ角ゴ Pro W3" charset="-128"/>
            </a:rPr>
            <a:t> </a:t>
          </a:r>
          <a:endParaRPr lang="en-US" sz="2200" dirty="0"/>
        </a:p>
      </dgm:t>
    </dgm:pt>
    <dgm:pt modelId="{696115DE-3291-4059-8850-CADEC1B65FA6}" type="parTrans" cxnId="{74EB44DE-434F-4288-BE41-B873EE5FD8CB}">
      <dgm:prSet/>
      <dgm:spPr/>
      <dgm:t>
        <a:bodyPr/>
        <a:lstStyle/>
        <a:p>
          <a:endParaRPr lang="en-US"/>
        </a:p>
      </dgm:t>
    </dgm:pt>
    <dgm:pt modelId="{2C6EED73-68F9-4EC5-ABFC-76AD702FB364}" type="sibTrans" cxnId="{74EB44DE-434F-4288-BE41-B873EE5FD8CB}">
      <dgm:prSet/>
      <dgm:spPr/>
      <dgm:t>
        <a:bodyPr/>
        <a:lstStyle/>
        <a:p>
          <a:endParaRPr lang="en-US" dirty="0"/>
        </a:p>
      </dgm:t>
    </dgm:pt>
    <dgm:pt modelId="{7A0DCA3C-6D44-4642-A090-FE6BA5CB286D}">
      <dgm:prSet custT="1"/>
      <dgm:spPr/>
      <dgm:t>
        <a:bodyPr/>
        <a:lstStyle/>
        <a:p>
          <a:r>
            <a:rPr lang="en-US" sz="2200" dirty="0">
              <a:ea typeface="ヒラギノ角ゴ Pro W3" charset="-128"/>
            </a:rPr>
            <a:t>Possible serious personality disorganization</a:t>
          </a:r>
          <a:endParaRPr lang="en-US" sz="2200" dirty="0"/>
        </a:p>
      </dgm:t>
    </dgm:pt>
    <dgm:pt modelId="{850C0D8D-2099-48E0-9C7B-54F99EB5FF88}" type="parTrans" cxnId="{E6F59CDA-4E7B-477A-B2ED-D5BD96CE3761}">
      <dgm:prSet/>
      <dgm:spPr/>
      <dgm:t>
        <a:bodyPr/>
        <a:lstStyle/>
        <a:p>
          <a:endParaRPr lang="en-US"/>
        </a:p>
      </dgm:t>
    </dgm:pt>
    <dgm:pt modelId="{2852625D-6933-4B9B-A3D3-3E611A800B85}" type="sibTrans" cxnId="{E6F59CDA-4E7B-477A-B2ED-D5BD96CE3761}">
      <dgm:prSet/>
      <dgm:spPr/>
      <dgm:t>
        <a:bodyPr/>
        <a:lstStyle/>
        <a:p>
          <a:endParaRPr lang="en-US" dirty="0"/>
        </a:p>
      </dgm:t>
    </dgm:pt>
    <dgm:pt modelId="{24140E61-6939-4816-A510-B5B733146421}">
      <dgm:prSet custT="1"/>
      <dgm:spPr/>
      <dgm:t>
        <a:bodyPr/>
        <a:lstStyle/>
        <a:p>
          <a:r>
            <a:rPr lang="en-US" sz="2200" dirty="0">
              <a:ea typeface="ヒラギノ角ゴ Pro W3" charset="-128"/>
            </a:rPr>
            <a:t>Depression, confusion, violence against others, or suicidal behavior</a:t>
          </a:r>
          <a:endParaRPr lang="en-US" sz="2200" dirty="0"/>
        </a:p>
      </dgm:t>
    </dgm:pt>
    <dgm:pt modelId="{63394D1E-B502-4352-A631-1947338E5B12}" type="parTrans" cxnId="{A9DDED68-2C67-408F-9AEB-BC8732683CE0}">
      <dgm:prSet/>
      <dgm:spPr/>
      <dgm:t>
        <a:bodyPr/>
        <a:lstStyle/>
        <a:p>
          <a:endParaRPr lang="en-US"/>
        </a:p>
      </dgm:t>
    </dgm:pt>
    <dgm:pt modelId="{93DE76EA-4C7B-4ED6-8F28-B05021EA9D43}" type="sibTrans" cxnId="{A9DDED68-2C67-408F-9AEB-BC8732683CE0}">
      <dgm:prSet/>
      <dgm:spPr/>
      <dgm:t>
        <a:bodyPr/>
        <a:lstStyle/>
        <a:p>
          <a:endParaRPr lang="en-US"/>
        </a:p>
      </dgm:t>
    </dgm:pt>
    <dgm:pt modelId="{54BC3B30-6295-F049-8565-4E61BC8B82D4}" type="pres">
      <dgm:prSet presAssocID="{10EAFAC3-770E-4257-AC92-8F1FFF46C829}" presName="Name0" presStyleCnt="0">
        <dgm:presLayoutVars>
          <dgm:dir/>
          <dgm:resizeHandles val="exact"/>
        </dgm:presLayoutVars>
      </dgm:prSet>
      <dgm:spPr/>
    </dgm:pt>
    <dgm:pt modelId="{BFF15CEF-17CB-9A43-9DDA-0172C13D9E4F}" type="pres">
      <dgm:prSet presAssocID="{8F58C933-E227-4AA8-BC06-E440F85F7D0C}" presName="node" presStyleLbl="node1" presStyleIdx="0" presStyleCnt="4" custScaleY="151250">
        <dgm:presLayoutVars>
          <dgm:bulletEnabled val="1"/>
        </dgm:presLayoutVars>
      </dgm:prSet>
      <dgm:spPr/>
    </dgm:pt>
    <dgm:pt modelId="{F9C76651-66C1-C64F-B107-6A6089A951A7}" type="pres">
      <dgm:prSet presAssocID="{443FDB4B-5BEF-462B-999E-C4AB60897506}" presName="sibTrans" presStyleLbl="sibTrans1D1" presStyleIdx="0" presStyleCnt="3"/>
      <dgm:spPr/>
    </dgm:pt>
    <dgm:pt modelId="{7C0C0539-9ACA-D842-9D24-38E18E11007C}" type="pres">
      <dgm:prSet presAssocID="{443FDB4B-5BEF-462B-999E-C4AB60897506}" presName="connectorText" presStyleLbl="sibTrans1D1" presStyleIdx="0" presStyleCnt="3"/>
      <dgm:spPr/>
    </dgm:pt>
    <dgm:pt modelId="{2B74BAAE-8FBF-4F4F-B4D8-2424B9886D68}" type="pres">
      <dgm:prSet presAssocID="{5197D985-5854-4F58-AC8B-107F8582F601}" presName="node" presStyleLbl="node1" presStyleIdx="1" presStyleCnt="4" custScaleY="147501">
        <dgm:presLayoutVars>
          <dgm:bulletEnabled val="1"/>
        </dgm:presLayoutVars>
      </dgm:prSet>
      <dgm:spPr/>
    </dgm:pt>
    <dgm:pt modelId="{836E26D4-1A30-5741-A245-6BAD84B18B66}" type="pres">
      <dgm:prSet presAssocID="{2C6EED73-68F9-4EC5-ABFC-76AD702FB364}" presName="sibTrans" presStyleLbl="sibTrans1D1" presStyleIdx="1" presStyleCnt="3"/>
      <dgm:spPr/>
    </dgm:pt>
    <dgm:pt modelId="{E6E1FC08-C867-E342-A1D1-B661FE1078E2}" type="pres">
      <dgm:prSet presAssocID="{2C6EED73-68F9-4EC5-ABFC-76AD702FB364}" presName="connectorText" presStyleLbl="sibTrans1D1" presStyleIdx="1" presStyleCnt="3"/>
      <dgm:spPr/>
    </dgm:pt>
    <dgm:pt modelId="{E2002AEB-E063-1346-8CA1-FA82CCD93521}" type="pres">
      <dgm:prSet presAssocID="{7A0DCA3C-6D44-4642-A090-FE6BA5CB286D}" presName="node" presStyleLbl="node1" presStyleIdx="2" presStyleCnt="4" custScaleY="158657">
        <dgm:presLayoutVars>
          <dgm:bulletEnabled val="1"/>
        </dgm:presLayoutVars>
      </dgm:prSet>
      <dgm:spPr/>
    </dgm:pt>
    <dgm:pt modelId="{18355A31-D543-6049-84BC-A7B1BC4230EC}" type="pres">
      <dgm:prSet presAssocID="{2852625D-6933-4B9B-A3D3-3E611A800B85}" presName="sibTrans" presStyleLbl="sibTrans1D1" presStyleIdx="2" presStyleCnt="3"/>
      <dgm:spPr/>
    </dgm:pt>
    <dgm:pt modelId="{A435F2FF-750A-1447-BCD5-3715CAD4F892}" type="pres">
      <dgm:prSet presAssocID="{2852625D-6933-4B9B-A3D3-3E611A800B85}" presName="connectorText" presStyleLbl="sibTrans1D1" presStyleIdx="2" presStyleCnt="3"/>
      <dgm:spPr/>
    </dgm:pt>
    <dgm:pt modelId="{7C55CBF4-C112-DA46-842D-06859D70C863}" type="pres">
      <dgm:prSet presAssocID="{24140E61-6939-4816-A510-B5B733146421}" presName="node" presStyleLbl="node1" presStyleIdx="3" presStyleCnt="4" custScaleY="160531">
        <dgm:presLayoutVars>
          <dgm:bulletEnabled val="1"/>
        </dgm:presLayoutVars>
      </dgm:prSet>
      <dgm:spPr/>
    </dgm:pt>
  </dgm:ptLst>
  <dgm:cxnLst>
    <dgm:cxn modelId="{A5A5B502-DF52-2540-AA30-F1211FC5B21A}" type="presOf" srcId="{7A0DCA3C-6D44-4642-A090-FE6BA5CB286D}" destId="{E2002AEB-E063-1346-8CA1-FA82CCD93521}" srcOrd="0" destOrd="0" presId="urn:microsoft.com/office/officeart/2016/7/layout/RepeatingBendingProcessNew"/>
    <dgm:cxn modelId="{9F5B010B-FCC6-2147-BCAC-7642533FA1B1}" type="presOf" srcId="{443FDB4B-5BEF-462B-999E-C4AB60897506}" destId="{7C0C0539-9ACA-D842-9D24-38E18E11007C}" srcOrd="1" destOrd="0" presId="urn:microsoft.com/office/officeart/2016/7/layout/RepeatingBendingProcessNew"/>
    <dgm:cxn modelId="{59E52615-7E14-D145-A643-5CFFBFFFDC2D}" type="presOf" srcId="{10EAFAC3-770E-4257-AC92-8F1FFF46C829}" destId="{54BC3B30-6295-F049-8565-4E61BC8B82D4}" srcOrd="0" destOrd="0" presId="urn:microsoft.com/office/officeart/2016/7/layout/RepeatingBendingProcessNew"/>
    <dgm:cxn modelId="{317F0124-AF6B-4F02-98AD-2A77E13CC879}" srcId="{10EAFAC3-770E-4257-AC92-8F1FFF46C829}" destId="{8F58C933-E227-4AA8-BC06-E440F85F7D0C}" srcOrd="0" destOrd="0" parTransId="{DBBB9AFC-57A9-4995-A0BB-42EB590D3FEC}" sibTransId="{443FDB4B-5BEF-462B-999E-C4AB60897506}"/>
    <dgm:cxn modelId="{1E480324-A191-5E45-9A54-5A00D21CF912}" type="presOf" srcId="{2852625D-6933-4B9B-A3D3-3E611A800B85}" destId="{A435F2FF-750A-1447-BCD5-3715CAD4F892}" srcOrd="1" destOrd="0" presId="urn:microsoft.com/office/officeart/2016/7/layout/RepeatingBendingProcessNew"/>
    <dgm:cxn modelId="{B0C2F42A-CEA6-544C-BA72-2A399D77B678}" type="presOf" srcId="{443FDB4B-5BEF-462B-999E-C4AB60897506}" destId="{F9C76651-66C1-C64F-B107-6A6089A951A7}" srcOrd="0" destOrd="0" presId="urn:microsoft.com/office/officeart/2016/7/layout/RepeatingBendingProcessNew"/>
    <dgm:cxn modelId="{13051A53-C4C7-F441-9BD3-35EB74F29459}" type="presOf" srcId="{2C6EED73-68F9-4EC5-ABFC-76AD702FB364}" destId="{E6E1FC08-C867-E342-A1D1-B661FE1078E2}" srcOrd="1" destOrd="0" presId="urn:microsoft.com/office/officeart/2016/7/layout/RepeatingBendingProcessNew"/>
    <dgm:cxn modelId="{8A09FF60-0208-E84B-B99D-465F4D7647F0}" type="presOf" srcId="{5197D985-5854-4F58-AC8B-107F8582F601}" destId="{2B74BAAE-8FBF-4F4F-B4D8-2424B9886D68}" srcOrd="0" destOrd="0" presId="urn:microsoft.com/office/officeart/2016/7/layout/RepeatingBendingProcessNew"/>
    <dgm:cxn modelId="{A9DDED68-2C67-408F-9AEB-BC8732683CE0}" srcId="{10EAFAC3-770E-4257-AC92-8F1FFF46C829}" destId="{24140E61-6939-4816-A510-B5B733146421}" srcOrd="3" destOrd="0" parTransId="{63394D1E-B502-4352-A631-1947338E5B12}" sibTransId="{93DE76EA-4C7B-4ED6-8F28-B05021EA9D43}"/>
    <dgm:cxn modelId="{D7D60BBC-6ED7-7941-A07B-C15412A873E3}" type="presOf" srcId="{2852625D-6933-4B9B-A3D3-3E611A800B85}" destId="{18355A31-D543-6049-84BC-A7B1BC4230EC}" srcOrd="0" destOrd="0" presId="urn:microsoft.com/office/officeart/2016/7/layout/RepeatingBendingProcessNew"/>
    <dgm:cxn modelId="{2A8C1AC1-9543-5540-837C-36670D514747}" type="presOf" srcId="{2C6EED73-68F9-4EC5-ABFC-76AD702FB364}" destId="{836E26D4-1A30-5741-A245-6BAD84B18B66}" srcOrd="0" destOrd="0" presId="urn:microsoft.com/office/officeart/2016/7/layout/RepeatingBendingProcessNew"/>
    <dgm:cxn modelId="{E6F59CDA-4E7B-477A-B2ED-D5BD96CE3761}" srcId="{10EAFAC3-770E-4257-AC92-8F1FFF46C829}" destId="{7A0DCA3C-6D44-4642-A090-FE6BA5CB286D}" srcOrd="2" destOrd="0" parTransId="{850C0D8D-2099-48E0-9C7B-54F99EB5FF88}" sibTransId="{2852625D-6933-4B9B-A3D3-3E611A800B85}"/>
    <dgm:cxn modelId="{74EB44DE-434F-4288-BE41-B873EE5FD8CB}" srcId="{10EAFAC3-770E-4257-AC92-8F1FFF46C829}" destId="{5197D985-5854-4F58-AC8B-107F8582F601}" srcOrd="1" destOrd="0" parTransId="{696115DE-3291-4059-8850-CADEC1B65FA6}" sibTransId="{2C6EED73-68F9-4EC5-ABFC-76AD702FB364}"/>
    <dgm:cxn modelId="{572BC9E3-65C1-3043-AB85-E589B1883E04}" type="presOf" srcId="{24140E61-6939-4816-A510-B5B733146421}" destId="{7C55CBF4-C112-DA46-842D-06859D70C863}" srcOrd="0" destOrd="0" presId="urn:microsoft.com/office/officeart/2016/7/layout/RepeatingBendingProcessNew"/>
    <dgm:cxn modelId="{597220F6-AF0E-7C45-A8F2-3AE6338453B0}" type="presOf" srcId="{8F58C933-E227-4AA8-BC06-E440F85F7D0C}" destId="{BFF15CEF-17CB-9A43-9DDA-0172C13D9E4F}" srcOrd="0" destOrd="0" presId="urn:microsoft.com/office/officeart/2016/7/layout/RepeatingBendingProcessNew"/>
    <dgm:cxn modelId="{C71EDD3E-44AF-D248-BF2B-87F03E728190}" type="presParOf" srcId="{54BC3B30-6295-F049-8565-4E61BC8B82D4}" destId="{BFF15CEF-17CB-9A43-9DDA-0172C13D9E4F}" srcOrd="0" destOrd="0" presId="urn:microsoft.com/office/officeart/2016/7/layout/RepeatingBendingProcessNew"/>
    <dgm:cxn modelId="{C69EAED8-102B-CA42-AACB-0C9E5630757A}" type="presParOf" srcId="{54BC3B30-6295-F049-8565-4E61BC8B82D4}" destId="{F9C76651-66C1-C64F-B107-6A6089A951A7}" srcOrd="1" destOrd="0" presId="urn:microsoft.com/office/officeart/2016/7/layout/RepeatingBendingProcessNew"/>
    <dgm:cxn modelId="{F48E9E1E-8671-2D44-B068-0BCFDD7AD15F}" type="presParOf" srcId="{F9C76651-66C1-C64F-B107-6A6089A951A7}" destId="{7C0C0539-9ACA-D842-9D24-38E18E11007C}" srcOrd="0" destOrd="0" presId="urn:microsoft.com/office/officeart/2016/7/layout/RepeatingBendingProcessNew"/>
    <dgm:cxn modelId="{9A34AEF4-E193-5D4A-9D46-DAE658B07B86}" type="presParOf" srcId="{54BC3B30-6295-F049-8565-4E61BC8B82D4}" destId="{2B74BAAE-8FBF-4F4F-B4D8-2424B9886D68}" srcOrd="2" destOrd="0" presId="urn:microsoft.com/office/officeart/2016/7/layout/RepeatingBendingProcessNew"/>
    <dgm:cxn modelId="{3168B517-0379-0441-8CE5-9E7152927895}" type="presParOf" srcId="{54BC3B30-6295-F049-8565-4E61BC8B82D4}" destId="{836E26D4-1A30-5741-A245-6BAD84B18B66}" srcOrd="3" destOrd="0" presId="urn:microsoft.com/office/officeart/2016/7/layout/RepeatingBendingProcessNew"/>
    <dgm:cxn modelId="{1F36C5F4-9437-884D-B27D-41B90F27C781}" type="presParOf" srcId="{836E26D4-1A30-5741-A245-6BAD84B18B66}" destId="{E6E1FC08-C867-E342-A1D1-B661FE1078E2}" srcOrd="0" destOrd="0" presId="urn:microsoft.com/office/officeart/2016/7/layout/RepeatingBendingProcessNew"/>
    <dgm:cxn modelId="{0FC08CBC-785E-D146-8F02-33F890AAD108}" type="presParOf" srcId="{54BC3B30-6295-F049-8565-4E61BC8B82D4}" destId="{E2002AEB-E063-1346-8CA1-FA82CCD93521}" srcOrd="4" destOrd="0" presId="urn:microsoft.com/office/officeart/2016/7/layout/RepeatingBendingProcessNew"/>
    <dgm:cxn modelId="{8EE784EB-005E-724C-AE69-2C459A9A6B2E}" type="presParOf" srcId="{54BC3B30-6295-F049-8565-4E61BC8B82D4}" destId="{18355A31-D543-6049-84BC-A7B1BC4230EC}" srcOrd="5" destOrd="0" presId="urn:microsoft.com/office/officeart/2016/7/layout/RepeatingBendingProcessNew"/>
    <dgm:cxn modelId="{738DB7B2-ECE8-5844-B64E-59E189AF861C}" type="presParOf" srcId="{18355A31-D543-6049-84BC-A7B1BC4230EC}" destId="{A435F2FF-750A-1447-BCD5-3715CAD4F892}" srcOrd="0" destOrd="0" presId="urn:microsoft.com/office/officeart/2016/7/layout/RepeatingBendingProcessNew"/>
    <dgm:cxn modelId="{5D1D93BB-37E0-4B47-83B1-B0151F8C825F}" type="presParOf" srcId="{54BC3B30-6295-F049-8565-4E61BC8B82D4}" destId="{7C55CBF4-C112-DA46-842D-06859D70C863}"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A7FB0A-8482-4AB5-9756-3DE245662C7B}"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46A56928-5A99-453E-9B92-784DF6C3480B}">
      <dgm:prSet/>
      <dgm:spPr/>
      <dgm:t>
        <a:bodyPr/>
        <a:lstStyle/>
        <a:p>
          <a:r>
            <a:rPr lang="en-US" dirty="0"/>
            <a:t>Nursing Diagnosis</a:t>
          </a:r>
        </a:p>
      </dgm:t>
    </dgm:pt>
    <dgm:pt modelId="{2C74D35B-BECA-4E46-9D1D-0A91D4CA09D6}" type="parTrans" cxnId="{1950A2BD-A873-4469-9E86-C603CBB23EBD}">
      <dgm:prSet/>
      <dgm:spPr/>
      <dgm:t>
        <a:bodyPr/>
        <a:lstStyle/>
        <a:p>
          <a:endParaRPr lang="en-US"/>
        </a:p>
      </dgm:t>
    </dgm:pt>
    <dgm:pt modelId="{7718D88F-9282-46BF-B2E8-FB4F56A70B2C}" type="sibTrans" cxnId="{1950A2BD-A873-4469-9E86-C603CBB23EBD}">
      <dgm:prSet/>
      <dgm:spPr/>
      <dgm:t>
        <a:bodyPr/>
        <a:lstStyle/>
        <a:p>
          <a:endParaRPr lang="en-US"/>
        </a:p>
      </dgm:t>
    </dgm:pt>
    <dgm:pt modelId="{618E62D8-6627-457B-A723-CF5FDC8FCF65}">
      <dgm:prSet/>
      <dgm:spPr/>
      <dgm:t>
        <a:bodyPr/>
        <a:lstStyle/>
        <a:p>
          <a:r>
            <a:rPr lang="en-US" i="1" dirty="0"/>
            <a:t>Risk for impaired coping </a:t>
          </a:r>
          <a:endParaRPr lang="en-US" dirty="0"/>
        </a:p>
      </dgm:t>
    </dgm:pt>
    <dgm:pt modelId="{A96D2C06-2C3E-4933-AA32-1B292E67BE53}" type="parTrans" cxnId="{505160D9-9612-4AD2-9BD1-A5E89DF261DA}">
      <dgm:prSet/>
      <dgm:spPr/>
      <dgm:t>
        <a:bodyPr/>
        <a:lstStyle/>
        <a:p>
          <a:endParaRPr lang="en-US"/>
        </a:p>
      </dgm:t>
    </dgm:pt>
    <dgm:pt modelId="{3F9D7B58-A20B-45A7-B49D-84A4B67489DA}" type="sibTrans" cxnId="{505160D9-9612-4AD2-9BD1-A5E89DF261DA}">
      <dgm:prSet/>
      <dgm:spPr/>
      <dgm:t>
        <a:bodyPr/>
        <a:lstStyle/>
        <a:p>
          <a:endParaRPr lang="en-US"/>
        </a:p>
      </dgm:t>
    </dgm:pt>
    <dgm:pt modelId="{3B1300FC-210A-43DE-8C21-AD32EAA3D20B}">
      <dgm:prSet/>
      <dgm:spPr/>
      <dgm:t>
        <a:bodyPr/>
        <a:lstStyle/>
        <a:p>
          <a:r>
            <a:rPr lang="en-US" i="1" dirty="0"/>
            <a:t>Impaired coping</a:t>
          </a:r>
          <a:r>
            <a:rPr lang="en-US" dirty="0"/>
            <a:t> </a:t>
          </a:r>
        </a:p>
      </dgm:t>
    </dgm:pt>
    <dgm:pt modelId="{E01A0FDE-41BD-4A02-9CFF-A8E5538AFA60}" type="parTrans" cxnId="{FD6A8412-42A4-4A11-9104-B19657F4C93B}">
      <dgm:prSet/>
      <dgm:spPr/>
      <dgm:t>
        <a:bodyPr/>
        <a:lstStyle/>
        <a:p>
          <a:endParaRPr lang="en-US"/>
        </a:p>
      </dgm:t>
    </dgm:pt>
    <dgm:pt modelId="{0366567A-A34C-4169-874D-90F7CB20C62F}" type="sibTrans" cxnId="{FD6A8412-42A4-4A11-9104-B19657F4C93B}">
      <dgm:prSet/>
      <dgm:spPr/>
      <dgm:t>
        <a:bodyPr/>
        <a:lstStyle/>
        <a:p>
          <a:endParaRPr lang="en-US"/>
        </a:p>
      </dgm:t>
    </dgm:pt>
    <dgm:pt modelId="{AA4A1A33-A262-4EE3-8F0A-3FC7EF1C8D30}">
      <dgm:prSet/>
      <dgm:spPr/>
      <dgm:t>
        <a:bodyPr/>
        <a:lstStyle/>
        <a:p>
          <a:r>
            <a:rPr lang="en-US" i="1" dirty="0"/>
            <a:t>Risk for </a:t>
          </a:r>
          <a:r>
            <a:rPr lang="en-US" dirty="0"/>
            <a:t>(or actual)</a:t>
          </a:r>
          <a:r>
            <a:rPr lang="en-US" i="1" dirty="0"/>
            <a:t> impaired family coping </a:t>
          </a:r>
          <a:endParaRPr lang="en-US" dirty="0"/>
        </a:p>
      </dgm:t>
    </dgm:pt>
    <dgm:pt modelId="{1292D597-1D20-4B80-AE5D-4FF79901B44B}" type="parTrans" cxnId="{36D907AE-5633-404C-9954-CE4B78B5FBBD}">
      <dgm:prSet/>
      <dgm:spPr/>
      <dgm:t>
        <a:bodyPr/>
        <a:lstStyle/>
        <a:p>
          <a:endParaRPr lang="en-US"/>
        </a:p>
      </dgm:t>
    </dgm:pt>
    <dgm:pt modelId="{714174D0-A009-4163-86CF-5D5FB4B525B7}" type="sibTrans" cxnId="{36D907AE-5633-404C-9954-CE4B78B5FBBD}">
      <dgm:prSet/>
      <dgm:spPr/>
      <dgm:t>
        <a:bodyPr/>
        <a:lstStyle/>
        <a:p>
          <a:endParaRPr lang="en-US"/>
        </a:p>
      </dgm:t>
    </dgm:pt>
    <dgm:pt modelId="{8A494227-8CE5-461B-8745-E765249EFA27}">
      <dgm:prSet/>
      <dgm:spPr/>
      <dgm:t>
        <a:bodyPr/>
        <a:lstStyle/>
        <a:p>
          <a:r>
            <a:rPr lang="en-US" i="1" dirty="0"/>
            <a:t>Risk for </a:t>
          </a:r>
          <a:r>
            <a:rPr lang="en-US" dirty="0"/>
            <a:t>(or actual) </a:t>
          </a:r>
          <a:r>
            <a:rPr lang="en-US" i="1" dirty="0"/>
            <a:t>impaired community coping </a:t>
          </a:r>
          <a:endParaRPr lang="en-US" dirty="0"/>
        </a:p>
      </dgm:t>
    </dgm:pt>
    <dgm:pt modelId="{39C5BE33-2DC5-4FE6-A1E1-49624689E56B}" type="parTrans" cxnId="{57875BC0-31E6-40F1-A97F-73DAB9949E16}">
      <dgm:prSet/>
      <dgm:spPr/>
      <dgm:t>
        <a:bodyPr/>
        <a:lstStyle/>
        <a:p>
          <a:endParaRPr lang="en-US"/>
        </a:p>
      </dgm:t>
    </dgm:pt>
    <dgm:pt modelId="{0CC6017B-8FF8-4578-8089-2978E28A7A52}" type="sibTrans" cxnId="{57875BC0-31E6-40F1-A97F-73DAB9949E16}">
      <dgm:prSet/>
      <dgm:spPr/>
      <dgm:t>
        <a:bodyPr/>
        <a:lstStyle/>
        <a:p>
          <a:endParaRPr lang="en-US"/>
        </a:p>
      </dgm:t>
    </dgm:pt>
    <dgm:pt modelId="{8D365989-858C-4B2B-9F11-C812700499A6}">
      <dgm:prSet/>
      <dgm:spPr/>
      <dgm:t>
        <a:bodyPr/>
        <a:lstStyle/>
        <a:p>
          <a:r>
            <a:rPr lang="en-US" i="1" dirty="0"/>
            <a:t>Anxiety</a:t>
          </a:r>
          <a:endParaRPr lang="en-US" dirty="0"/>
        </a:p>
      </dgm:t>
    </dgm:pt>
    <dgm:pt modelId="{9BB33C4C-D45B-4087-8DBC-83CE3C48521D}" type="parTrans" cxnId="{A8D9161D-5925-4A46-9E31-36820CB1CDA9}">
      <dgm:prSet/>
      <dgm:spPr/>
      <dgm:t>
        <a:bodyPr/>
        <a:lstStyle/>
        <a:p>
          <a:endParaRPr lang="en-US"/>
        </a:p>
      </dgm:t>
    </dgm:pt>
    <dgm:pt modelId="{8EEC93C7-1DF6-417F-A8BC-CED713496F3D}" type="sibTrans" cxnId="{A8D9161D-5925-4A46-9E31-36820CB1CDA9}">
      <dgm:prSet/>
      <dgm:spPr/>
      <dgm:t>
        <a:bodyPr/>
        <a:lstStyle/>
        <a:p>
          <a:endParaRPr lang="en-US"/>
        </a:p>
      </dgm:t>
    </dgm:pt>
    <dgm:pt modelId="{5E4A5524-8319-4B49-A402-1F1E9843671A}">
      <dgm:prSet/>
      <dgm:spPr/>
      <dgm:t>
        <a:bodyPr/>
        <a:lstStyle/>
        <a:p>
          <a:r>
            <a:rPr lang="en-US" dirty="0"/>
            <a:t>Outcomes identification</a:t>
          </a:r>
        </a:p>
      </dgm:t>
    </dgm:pt>
    <dgm:pt modelId="{D1DABB66-920E-4ACE-BE8D-D6D7827A708B}" type="parTrans" cxnId="{CF24F134-D196-4DFB-8E76-0ACFC6178D1C}">
      <dgm:prSet/>
      <dgm:spPr/>
      <dgm:t>
        <a:bodyPr/>
        <a:lstStyle/>
        <a:p>
          <a:endParaRPr lang="en-US"/>
        </a:p>
      </dgm:t>
    </dgm:pt>
    <dgm:pt modelId="{FB7481C5-503F-461A-BD17-A4069D11CF72}" type="sibTrans" cxnId="{CF24F134-D196-4DFB-8E76-0ACFC6178D1C}">
      <dgm:prSet/>
      <dgm:spPr/>
      <dgm:t>
        <a:bodyPr/>
        <a:lstStyle/>
        <a:p>
          <a:endParaRPr lang="en-US"/>
        </a:p>
      </dgm:t>
    </dgm:pt>
    <dgm:pt modelId="{A54012CE-DAC8-4B98-A45F-7F99D5F75DD9}">
      <dgm:prSet/>
      <dgm:spPr/>
      <dgm:t>
        <a:bodyPr/>
        <a:lstStyle/>
        <a:p>
          <a:r>
            <a:rPr lang="en-US" dirty="0"/>
            <a:t>Basic level</a:t>
          </a:r>
        </a:p>
      </dgm:t>
    </dgm:pt>
    <dgm:pt modelId="{2DE8DC28-B19C-400E-810D-21A5E918D692}" type="parTrans" cxnId="{CF34FC6F-3C4A-427D-B252-57F213EF3199}">
      <dgm:prSet/>
      <dgm:spPr/>
      <dgm:t>
        <a:bodyPr/>
        <a:lstStyle/>
        <a:p>
          <a:endParaRPr lang="en-US"/>
        </a:p>
      </dgm:t>
    </dgm:pt>
    <dgm:pt modelId="{6F9CC8F1-6ED5-4557-BFA5-01767FF77348}" type="sibTrans" cxnId="{CF34FC6F-3C4A-427D-B252-57F213EF3199}">
      <dgm:prSet/>
      <dgm:spPr/>
      <dgm:t>
        <a:bodyPr/>
        <a:lstStyle/>
        <a:p>
          <a:endParaRPr lang="en-US"/>
        </a:p>
      </dgm:t>
    </dgm:pt>
    <dgm:pt modelId="{893B5533-DFBA-4CE9-9A0D-39DDE14332F0}">
      <dgm:prSet/>
      <dgm:spPr/>
      <dgm:t>
        <a:bodyPr/>
        <a:lstStyle/>
        <a:p>
          <a:r>
            <a:rPr lang="en-US" dirty="0"/>
            <a:t>Patient safety</a:t>
          </a:r>
        </a:p>
      </dgm:t>
    </dgm:pt>
    <dgm:pt modelId="{623680DE-1D74-4AE4-B32F-13A238341FEC}" type="parTrans" cxnId="{31C0CF5C-F1BE-484D-9D26-851EE8C94F4F}">
      <dgm:prSet/>
      <dgm:spPr/>
      <dgm:t>
        <a:bodyPr/>
        <a:lstStyle/>
        <a:p>
          <a:endParaRPr lang="en-US"/>
        </a:p>
      </dgm:t>
    </dgm:pt>
    <dgm:pt modelId="{3686E0C9-805E-42AE-8A6E-1F25B5D51754}" type="sibTrans" cxnId="{31C0CF5C-F1BE-484D-9D26-851EE8C94F4F}">
      <dgm:prSet/>
      <dgm:spPr/>
      <dgm:t>
        <a:bodyPr/>
        <a:lstStyle/>
        <a:p>
          <a:endParaRPr lang="en-US"/>
        </a:p>
      </dgm:t>
    </dgm:pt>
    <dgm:pt modelId="{4A4295C9-92DD-4E56-8BD1-C6C6DF96C54A}">
      <dgm:prSet/>
      <dgm:spPr/>
      <dgm:t>
        <a:bodyPr/>
        <a:lstStyle/>
        <a:p>
          <a:r>
            <a:rPr lang="en-US" dirty="0"/>
            <a:t>Anxiety reduction</a:t>
          </a:r>
        </a:p>
      </dgm:t>
    </dgm:pt>
    <dgm:pt modelId="{DFC7E809-85E4-4CC2-BBDC-607B2F5F9884}" type="parTrans" cxnId="{8F348242-A020-46AC-B406-5336A34DEC92}">
      <dgm:prSet/>
      <dgm:spPr/>
      <dgm:t>
        <a:bodyPr/>
        <a:lstStyle/>
        <a:p>
          <a:endParaRPr lang="en-US"/>
        </a:p>
      </dgm:t>
    </dgm:pt>
    <dgm:pt modelId="{D6623215-1DFB-468B-93BC-910BE2FC0DC9}" type="sibTrans" cxnId="{8F348242-A020-46AC-B406-5336A34DEC92}">
      <dgm:prSet/>
      <dgm:spPr/>
      <dgm:t>
        <a:bodyPr/>
        <a:lstStyle/>
        <a:p>
          <a:endParaRPr lang="en-US"/>
        </a:p>
      </dgm:t>
    </dgm:pt>
    <dgm:pt modelId="{ADA3C4CA-F1BA-404A-9D0F-103933EDA5AB}" type="pres">
      <dgm:prSet presAssocID="{A2A7FB0A-8482-4AB5-9756-3DE245662C7B}" presName="linear" presStyleCnt="0">
        <dgm:presLayoutVars>
          <dgm:dir/>
          <dgm:animLvl val="lvl"/>
          <dgm:resizeHandles val="exact"/>
        </dgm:presLayoutVars>
      </dgm:prSet>
      <dgm:spPr/>
    </dgm:pt>
    <dgm:pt modelId="{C45AC002-A826-3440-8B80-CE99729BA953}" type="pres">
      <dgm:prSet presAssocID="{46A56928-5A99-453E-9B92-784DF6C3480B}" presName="parentLin" presStyleCnt="0"/>
      <dgm:spPr/>
    </dgm:pt>
    <dgm:pt modelId="{5C3AE0F7-D7D5-494B-8E42-FD0C7674ED4B}" type="pres">
      <dgm:prSet presAssocID="{46A56928-5A99-453E-9B92-784DF6C3480B}" presName="parentLeftMargin" presStyleLbl="node1" presStyleIdx="0" presStyleCnt="2"/>
      <dgm:spPr/>
    </dgm:pt>
    <dgm:pt modelId="{E2A1AF1A-A02A-9448-B332-0319E57200ED}" type="pres">
      <dgm:prSet presAssocID="{46A56928-5A99-453E-9B92-784DF6C3480B}" presName="parentText" presStyleLbl="node1" presStyleIdx="0" presStyleCnt="2">
        <dgm:presLayoutVars>
          <dgm:chMax val="0"/>
          <dgm:bulletEnabled val="1"/>
        </dgm:presLayoutVars>
      </dgm:prSet>
      <dgm:spPr/>
    </dgm:pt>
    <dgm:pt modelId="{E7A91530-6BEC-CE4D-BBF3-4A514BB61F87}" type="pres">
      <dgm:prSet presAssocID="{46A56928-5A99-453E-9B92-784DF6C3480B}" presName="negativeSpace" presStyleCnt="0"/>
      <dgm:spPr/>
    </dgm:pt>
    <dgm:pt modelId="{8B9A89F8-F77F-4442-8DEC-ACDD50E103F7}" type="pres">
      <dgm:prSet presAssocID="{46A56928-5A99-453E-9B92-784DF6C3480B}" presName="childText" presStyleLbl="conFgAcc1" presStyleIdx="0" presStyleCnt="2">
        <dgm:presLayoutVars>
          <dgm:bulletEnabled val="1"/>
        </dgm:presLayoutVars>
      </dgm:prSet>
      <dgm:spPr/>
    </dgm:pt>
    <dgm:pt modelId="{BB14E6CE-93AE-0745-9492-75F7C1FA4E3C}" type="pres">
      <dgm:prSet presAssocID="{7718D88F-9282-46BF-B2E8-FB4F56A70B2C}" presName="spaceBetweenRectangles" presStyleCnt="0"/>
      <dgm:spPr/>
    </dgm:pt>
    <dgm:pt modelId="{25A3923D-3E27-8642-858D-51A940C60460}" type="pres">
      <dgm:prSet presAssocID="{5E4A5524-8319-4B49-A402-1F1E9843671A}" presName="parentLin" presStyleCnt="0"/>
      <dgm:spPr/>
    </dgm:pt>
    <dgm:pt modelId="{4E117C74-7C55-1D46-86C0-D93435096064}" type="pres">
      <dgm:prSet presAssocID="{5E4A5524-8319-4B49-A402-1F1E9843671A}" presName="parentLeftMargin" presStyleLbl="node1" presStyleIdx="0" presStyleCnt="2"/>
      <dgm:spPr/>
    </dgm:pt>
    <dgm:pt modelId="{07899956-983B-B548-8804-06030D87C698}" type="pres">
      <dgm:prSet presAssocID="{5E4A5524-8319-4B49-A402-1F1E9843671A}" presName="parentText" presStyleLbl="node1" presStyleIdx="1" presStyleCnt="2">
        <dgm:presLayoutVars>
          <dgm:chMax val="0"/>
          <dgm:bulletEnabled val="1"/>
        </dgm:presLayoutVars>
      </dgm:prSet>
      <dgm:spPr/>
    </dgm:pt>
    <dgm:pt modelId="{EFBABBE2-330D-994F-8753-ED4D9B72C038}" type="pres">
      <dgm:prSet presAssocID="{5E4A5524-8319-4B49-A402-1F1E9843671A}" presName="negativeSpace" presStyleCnt="0"/>
      <dgm:spPr/>
    </dgm:pt>
    <dgm:pt modelId="{0473F511-2E91-DE47-BEE1-97F48DA414CD}" type="pres">
      <dgm:prSet presAssocID="{5E4A5524-8319-4B49-A402-1F1E9843671A}" presName="childText" presStyleLbl="conFgAcc1" presStyleIdx="1" presStyleCnt="2">
        <dgm:presLayoutVars>
          <dgm:bulletEnabled val="1"/>
        </dgm:presLayoutVars>
      </dgm:prSet>
      <dgm:spPr/>
    </dgm:pt>
  </dgm:ptLst>
  <dgm:cxnLst>
    <dgm:cxn modelId="{FD6A8412-42A4-4A11-9104-B19657F4C93B}" srcId="{46A56928-5A99-453E-9B92-784DF6C3480B}" destId="{3B1300FC-210A-43DE-8C21-AD32EAA3D20B}" srcOrd="1" destOrd="0" parTransId="{E01A0FDE-41BD-4A02-9CFF-A8E5538AFA60}" sibTransId="{0366567A-A34C-4169-874D-90F7CB20C62F}"/>
    <dgm:cxn modelId="{C9DD2618-7AF8-EC4B-BB80-9ED6FA40D430}" type="presOf" srcId="{5E4A5524-8319-4B49-A402-1F1E9843671A}" destId="{07899956-983B-B548-8804-06030D87C698}" srcOrd="1" destOrd="0" presId="urn:microsoft.com/office/officeart/2005/8/layout/list1"/>
    <dgm:cxn modelId="{A8D9161D-5925-4A46-9E31-36820CB1CDA9}" srcId="{46A56928-5A99-453E-9B92-784DF6C3480B}" destId="{8D365989-858C-4B2B-9F11-C812700499A6}" srcOrd="4" destOrd="0" parTransId="{9BB33C4C-D45B-4087-8DBC-83CE3C48521D}" sibTransId="{8EEC93C7-1DF6-417F-A8BC-CED713496F3D}"/>
    <dgm:cxn modelId="{F232FA22-2475-4B45-B133-EF139238A4BD}" type="presOf" srcId="{893B5533-DFBA-4CE9-9A0D-39DDE14332F0}" destId="{0473F511-2E91-DE47-BEE1-97F48DA414CD}" srcOrd="0" destOrd="1" presId="urn:microsoft.com/office/officeart/2005/8/layout/list1"/>
    <dgm:cxn modelId="{CF24F134-D196-4DFB-8E76-0ACFC6178D1C}" srcId="{A2A7FB0A-8482-4AB5-9756-3DE245662C7B}" destId="{5E4A5524-8319-4B49-A402-1F1E9843671A}" srcOrd="1" destOrd="0" parTransId="{D1DABB66-920E-4ACE-BE8D-D6D7827A708B}" sibTransId="{FB7481C5-503F-461A-BD17-A4069D11CF72}"/>
    <dgm:cxn modelId="{CD68763C-72D0-464A-85DC-6D3C51FAE09A}" type="presOf" srcId="{8A494227-8CE5-461B-8745-E765249EFA27}" destId="{8B9A89F8-F77F-4442-8DEC-ACDD50E103F7}" srcOrd="0" destOrd="3" presId="urn:microsoft.com/office/officeart/2005/8/layout/list1"/>
    <dgm:cxn modelId="{7C9CC040-8A49-F04A-921C-95AC47034C50}" type="presOf" srcId="{A2A7FB0A-8482-4AB5-9756-3DE245662C7B}" destId="{ADA3C4CA-F1BA-404A-9D0F-103933EDA5AB}" srcOrd="0" destOrd="0" presId="urn:microsoft.com/office/officeart/2005/8/layout/list1"/>
    <dgm:cxn modelId="{8F348242-A020-46AC-B406-5336A34DEC92}" srcId="{A54012CE-DAC8-4B98-A45F-7F99D5F75DD9}" destId="{4A4295C9-92DD-4E56-8BD1-C6C6DF96C54A}" srcOrd="1" destOrd="0" parTransId="{DFC7E809-85E4-4CC2-BBDC-607B2F5F9884}" sibTransId="{D6623215-1DFB-468B-93BC-910BE2FC0DC9}"/>
    <dgm:cxn modelId="{8AA9C453-F6FB-B943-B702-1CC6944602BF}" type="presOf" srcId="{A54012CE-DAC8-4B98-A45F-7F99D5F75DD9}" destId="{0473F511-2E91-DE47-BEE1-97F48DA414CD}" srcOrd="0" destOrd="0" presId="urn:microsoft.com/office/officeart/2005/8/layout/list1"/>
    <dgm:cxn modelId="{31C0CF5C-F1BE-484D-9D26-851EE8C94F4F}" srcId="{A54012CE-DAC8-4B98-A45F-7F99D5F75DD9}" destId="{893B5533-DFBA-4CE9-9A0D-39DDE14332F0}" srcOrd="0" destOrd="0" parTransId="{623680DE-1D74-4AE4-B32F-13A238341FEC}" sibTransId="{3686E0C9-805E-42AE-8A6E-1F25B5D51754}"/>
    <dgm:cxn modelId="{8DD17C5D-8507-E44A-A7F7-9877C2B58B0F}" type="presOf" srcId="{4A4295C9-92DD-4E56-8BD1-C6C6DF96C54A}" destId="{0473F511-2E91-DE47-BEE1-97F48DA414CD}" srcOrd="0" destOrd="2" presId="urn:microsoft.com/office/officeart/2005/8/layout/list1"/>
    <dgm:cxn modelId="{CF34FC6F-3C4A-427D-B252-57F213EF3199}" srcId="{5E4A5524-8319-4B49-A402-1F1E9843671A}" destId="{A54012CE-DAC8-4B98-A45F-7F99D5F75DD9}" srcOrd="0" destOrd="0" parTransId="{2DE8DC28-B19C-400E-810D-21A5E918D692}" sibTransId="{6F9CC8F1-6ED5-4557-BFA5-01767FF77348}"/>
    <dgm:cxn modelId="{5C2AF777-CA6C-A14D-9ED4-7AD6A09BE846}" type="presOf" srcId="{618E62D8-6627-457B-A723-CF5FDC8FCF65}" destId="{8B9A89F8-F77F-4442-8DEC-ACDD50E103F7}" srcOrd="0" destOrd="0" presId="urn:microsoft.com/office/officeart/2005/8/layout/list1"/>
    <dgm:cxn modelId="{C7F85492-D7D2-D44A-8966-F3E2421461CD}" type="presOf" srcId="{AA4A1A33-A262-4EE3-8F0A-3FC7EF1C8D30}" destId="{8B9A89F8-F77F-4442-8DEC-ACDD50E103F7}" srcOrd="0" destOrd="2" presId="urn:microsoft.com/office/officeart/2005/8/layout/list1"/>
    <dgm:cxn modelId="{385FAB97-A8BF-D443-9827-913D3031DC14}" type="presOf" srcId="{8D365989-858C-4B2B-9F11-C812700499A6}" destId="{8B9A89F8-F77F-4442-8DEC-ACDD50E103F7}" srcOrd="0" destOrd="4" presId="urn:microsoft.com/office/officeart/2005/8/layout/list1"/>
    <dgm:cxn modelId="{CE7DC1A5-A14C-2A44-8F1C-219BFA2EFA2E}" type="presOf" srcId="{3B1300FC-210A-43DE-8C21-AD32EAA3D20B}" destId="{8B9A89F8-F77F-4442-8DEC-ACDD50E103F7}" srcOrd="0" destOrd="1" presId="urn:microsoft.com/office/officeart/2005/8/layout/list1"/>
    <dgm:cxn modelId="{36D907AE-5633-404C-9954-CE4B78B5FBBD}" srcId="{46A56928-5A99-453E-9B92-784DF6C3480B}" destId="{AA4A1A33-A262-4EE3-8F0A-3FC7EF1C8D30}" srcOrd="2" destOrd="0" parTransId="{1292D597-1D20-4B80-AE5D-4FF79901B44B}" sibTransId="{714174D0-A009-4163-86CF-5D5FB4B525B7}"/>
    <dgm:cxn modelId="{1950A2BD-A873-4469-9E86-C603CBB23EBD}" srcId="{A2A7FB0A-8482-4AB5-9756-3DE245662C7B}" destId="{46A56928-5A99-453E-9B92-784DF6C3480B}" srcOrd="0" destOrd="0" parTransId="{2C74D35B-BECA-4E46-9D1D-0A91D4CA09D6}" sibTransId="{7718D88F-9282-46BF-B2E8-FB4F56A70B2C}"/>
    <dgm:cxn modelId="{57875BC0-31E6-40F1-A97F-73DAB9949E16}" srcId="{46A56928-5A99-453E-9B92-784DF6C3480B}" destId="{8A494227-8CE5-461B-8745-E765249EFA27}" srcOrd="3" destOrd="0" parTransId="{39C5BE33-2DC5-4FE6-A1E1-49624689E56B}" sibTransId="{0CC6017B-8FF8-4578-8089-2978E28A7A52}"/>
    <dgm:cxn modelId="{0F3B7FD3-CA33-F84F-BCF0-55059AE83A04}" type="presOf" srcId="{46A56928-5A99-453E-9B92-784DF6C3480B}" destId="{E2A1AF1A-A02A-9448-B332-0319E57200ED}" srcOrd="1" destOrd="0" presId="urn:microsoft.com/office/officeart/2005/8/layout/list1"/>
    <dgm:cxn modelId="{505160D9-9612-4AD2-9BD1-A5E89DF261DA}" srcId="{46A56928-5A99-453E-9B92-784DF6C3480B}" destId="{618E62D8-6627-457B-A723-CF5FDC8FCF65}" srcOrd="0" destOrd="0" parTransId="{A96D2C06-2C3E-4933-AA32-1B292E67BE53}" sibTransId="{3F9D7B58-A20B-45A7-B49D-84A4B67489DA}"/>
    <dgm:cxn modelId="{950387EF-225C-3A4B-B05F-9D8645F8C310}" type="presOf" srcId="{46A56928-5A99-453E-9B92-784DF6C3480B}" destId="{5C3AE0F7-D7D5-494B-8E42-FD0C7674ED4B}" srcOrd="0" destOrd="0" presId="urn:microsoft.com/office/officeart/2005/8/layout/list1"/>
    <dgm:cxn modelId="{F66833F2-1C72-6F4C-8165-84E3B842E12E}" type="presOf" srcId="{5E4A5524-8319-4B49-A402-1F1E9843671A}" destId="{4E117C74-7C55-1D46-86C0-D93435096064}" srcOrd="0" destOrd="0" presId="urn:microsoft.com/office/officeart/2005/8/layout/list1"/>
    <dgm:cxn modelId="{2BAB1020-9A9C-5D4D-9C0A-6E8DEBA8560F}" type="presParOf" srcId="{ADA3C4CA-F1BA-404A-9D0F-103933EDA5AB}" destId="{C45AC002-A826-3440-8B80-CE99729BA953}" srcOrd="0" destOrd="0" presId="urn:microsoft.com/office/officeart/2005/8/layout/list1"/>
    <dgm:cxn modelId="{18BEE2FF-767B-BA4C-A946-1F0731A39B0A}" type="presParOf" srcId="{C45AC002-A826-3440-8B80-CE99729BA953}" destId="{5C3AE0F7-D7D5-494B-8E42-FD0C7674ED4B}" srcOrd="0" destOrd="0" presId="urn:microsoft.com/office/officeart/2005/8/layout/list1"/>
    <dgm:cxn modelId="{5C5595D4-854B-B14D-ACAF-57AB328B20AB}" type="presParOf" srcId="{C45AC002-A826-3440-8B80-CE99729BA953}" destId="{E2A1AF1A-A02A-9448-B332-0319E57200ED}" srcOrd="1" destOrd="0" presId="urn:microsoft.com/office/officeart/2005/8/layout/list1"/>
    <dgm:cxn modelId="{1386DBF8-A308-6241-B45D-11981C3E83F3}" type="presParOf" srcId="{ADA3C4CA-F1BA-404A-9D0F-103933EDA5AB}" destId="{E7A91530-6BEC-CE4D-BBF3-4A514BB61F87}" srcOrd="1" destOrd="0" presId="urn:microsoft.com/office/officeart/2005/8/layout/list1"/>
    <dgm:cxn modelId="{5669DB07-E945-AF46-B380-4882317EF18B}" type="presParOf" srcId="{ADA3C4CA-F1BA-404A-9D0F-103933EDA5AB}" destId="{8B9A89F8-F77F-4442-8DEC-ACDD50E103F7}" srcOrd="2" destOrd="0" presId="urn:microsoft.com/office/officeart/2005/8/layout/list1"/>
    <dgm:cxn modelId="{00AB08E8-075B-3246-8129-03362DA4E6C5}" type="presParOf" srcId="{ADA3C4CA-F1BA-404A-9D0F-103933EDA5AB}" destId="{BB14E6CE-93AE-0745-9492-75F7C1FA4E3C}" srcOrd="3" destOrd="0" presId="urn:microsoft.com/office/officeart/2005/8/layout/list1"/>
    <dgm:cxn modelId="{769512F9-6D21-4C4F-967A-35741F7107E6}" type="presParOf" srcId="{ADA3C4CA-F1BA-404A-9D0F-103933EDA5AB}" destId="{25A3923D-3E27-8642-858D-51A940C60460}" srcOrd="4" destOrd="0" presId="urn:microsoft.com/office/officeart/2005/8/layout/list1"/>
    <dgm:cxn modelId="{D639B622-EB26-964C-A5FB-36D92C7170E9}" type="presParOf" srcId="{25A3923D-3E27-8642-858D-51A940C60460}" destId="{4E117C74-7C55-1D46-86C0-D93435096064}" srcOrd="0" destOrd="0" presId="urn:microsoft.com/office/officeart/2005/8/layout/list1"/>
    <dgm:cxn modelId="{34AD66C7-5180-FF4A-8276-B840CBF2ECFC}" type="presParOf" srcId="{25A3923D-3E27-8642-858D-51A940C60460}" destId="{07899956-983B-B548-8804-06030D87C698}" srcOrd="1" destOrd="0" presId="urn:microsoft.com/office/officeart/2005/8/layout/list1"/>
    <dgm:cxn modelId="{0C138395-32D7-1F44-88D9-36A22CD91029}" type="presParOf" srcId="{ADA3C4CA-F1BA-404A-9D0F-103933EDA5AB}" destId="{EFBABBE2-330D-994F-8753-ED4D9B72C038}" srcOrd="5" destOrd="0" presId="urn:microsoft.com/office/officeart/2005/8/layout/list1"/>
    <dgm:cxn modelId="{3E611B80-7D56-F940-B8C1-030BEEE507AB}" type="presParOf" srcId="{ADA3C4CA-F1BA-404A-9D0F-103933EDA5AB}" destId="{0473F511-2E91-DE47-BEE1-97F48DA414C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AA5B42-C8A1-485C-AC38-4364D57DA9F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631B788-83ED-46AF-9B37-C97B06ED63D3}">
      <dgm:prSet/>
      <dgm:spPr/>
      <dgm:t>
        <a:bodyPr/>
        <a:lstStyle/>
        <a:p>
          <a:r>
            <a:rPr lang="en-US" dirty="0"/>
            <a:t>Primary Prevention</a:t>
          </a:r>
        </a:p>
      </dgm:t>
    </dgm:pt>
    <dgm:pt modelId="{C685B782-5DE1-47A0-9E87-0004A39F1D32}" type="parTrans" cxnId="{5658A0CD-CE52-4980-A68A-893D7C922FA9}">
      <dgm:prSet/>
      <dgm:spPr/>
      <dgm:t>
        <a:bodyPr/>
        <a:lstStyle/>
        <a:p>
          <a:endParaRPr lang="en-US"/>
        </a:p>
      </dgm:t>
    </dgm:pt>
    <dgm:pt modelId="{B63B23C8-F90A-4C04-8ED0-E4036FF811BD}" type="sibTrans" cxnId="{5658A0CD-CE52-4980-A68A-893D7C922FA9}">
      <dgm:prSet/>
      <dgm:spPr/>
      <dgm:t>
        <a:bodyPr/>
        <a:lstStyle/>
        <a:p>
          <a:endParaRPr lang="en-US"/>
        </a:p>
      </dgm:t>
    </dgm:pt>
    <dgm:pt modelId="{396C6708-330F-4C23-B6AF-2D3C254A5722}">
      <dgm:prSet/>
      <dgm:spPr/>
      <dgm:t>
        <a:bodyPr/>
        <a:lstStyle/>
        <a:p>
          <a:r>
            <a:rPr lang="en-US" dirty="0"/>
            <a:t>Promotes mental health and reduces mental illness to decrease the incidence of crisis </a:t>
          </a:r>
        </a:p>
      </dgm:t>
    </dgm:pt>
    <dgm:pt modelId="{13B79A76-0814-41E5-B43D-7211D582E85D}" type="parTrans" cxnId="{B49FFA61-B416-41EE-A5C1-C61A1D2ABB46}">
      <dgm:prSet/>
      <dgm:spPr/>
      <dgm:t>
        <a:bodyPr/>
        <a:lstStyle/>
        <a:p>
          <a:endParaRPr lang="en-US"/>
        </a:p>
      </dgm:t>
    </dgm:pt>
    <dgm:pt modelId="{1103E1F8-BDDA-4862-88E3-23333B02C01E}" type="sibTrans" cxnId="{B49FFA61-B416-41EE-A5C1-C61A1D2ABB46}">
      <dgm:prSet/>
      <dgm:spPr/>
      <dgm:t>
        <a:bodyPr/>
        <a:lstStyle/>
        <a:p>
          <a:endParaRPr lang="en-US"/>
        </a:p>
      </dgm:t>
    </dgm:pt>
    <dgm:pt modelId="{3CC101AE-D046-4419-B0F9-789EFE7547F5}">
      <dgm:prSet/>
      <dgm:spPr/>
      <dgm:t>
        <a:bodyPr/>
        <a:lstStyle/>
        <a:p>
          <a:r>
            <a:rPr lang="en-US" dirty="0"/>
            <a:t>Secondary Prevention</a:t>
          </a:r>
        </a:p>
      </dgm:t>
    </dgm:pt>
    <dgm:pt modelId="{D9F051B8-E47B-4BF7-A830-8A4801E86506}" type="parTrans" cxnId="{E4390147-7704-40B1-ABD6-96EEB4387F11}">
      <dgm:prSet/>
      <dgm:spPr/>
      <dgm:t>
        <a:bodyPr/>
        <a:lstStyle/>
        <a:p>
          <a:endParaRPr lang="en-US"/>
        </a:p>
      </dgm:t>
    </dgm:pt>
    <dgm:pt modelId="{5097484E-F146-4C98-991D-72A847A87E9B}" type="sibTrans" cxnId="{E4390147-7704-40B1-ABD6-96EEB4387F11}">
      <dgm:prSet/>
      <dgm:spPr/>
      <dgm:t>
        <a:bodyPr/>
        <a:lstStyle/>
        <a:p>
          <a:endParaRPr lang="en-US"/>
        </a:p>
      </dgm:t>
    </dgm:pt>
    <dgm:pt modelId="{4884B309-CE3D-43C9-A7CC-F8338E7A8FAA}">
      <dgm:prSet/>
      <dgm:spPr/>
      <dgm:t>
        <a:bodyPr/>
        <a:lstStyle/>
        <a:p>
          <a:r>
            <a:rPr lang="en-US" dirty="0"/>
            <a:t>Intervention during an acute crisis to </a:t>
          </a:r>
          <a:r>
            <a:rPr lang="en-US" i="1" dirty="0"/>
            <a:t>prevent</a:t>
          </a:r>
          <a:r>
            <a:rPr lang="en-US" dirty="0"/>
            <a:t> prolonged anxiety </a:t>
          </a:r>
        </a:p>
      </dgm:t>
    </dgm:pt>
    <dgm:pt modelId="{311ED1FC-D02C-479D-ABF3-A630BF0357AC}" type="parTrans" cxnId="{4ECB099E-5252-40EA-A683-6D864D30ADF5}">
      <dgm:prSet/>
      <dgm:spPr/>
      <dgm:t>
        <a:bodyPr/>
        <a:lstStyle/>
        <a:p>
          <a:endParaRPr lang="en-US"/>
        </a:p>
      </dgm:t>
    </dgm:pt>
    <dgm:pt modelId="{50C3AD2C-44F6-4D71-ABEC-3C6189564DD7}" type="sibTrans" cxnId="{4ECB099E-5252-40EA-A683-6D864D30ADF5}">
      <dgm:prSet/>
      <dgm:spPr/>
      <dgm:t>
        <a:bodyPr/>
        <a:lstStyle/>
        <a:p>
          <a:endParaRPr lang="en-US"/>
        </a:p>
      </dgm:t>
    </dgm:pt>
    <dgm:pt modelId="{7AF8BAC9-54DD-453B-891C-5A8ABD43C688}">
      <dgm:prSet/>
      <dgm:spPr/>
      <dgm:t>
        <a:bodyPr/>
        <a:lstStyle/>
        <a:p>
          <a:r>
            <a:rPr lang="en-US" dirty="0"/>
            <a:t>Tertiary Prevention</a:t>
          </a:r>
        </a:p>
      </dgm:t>
    </dgm:pt>
    <dgm:pt modelId="{71E15FCB-46E6-485A-964F-57679B7F689E}" type="parTrans" cxnId="{34DBBDCA-8BA7-463B-BEBD-0C98DF57A49D}">
      <dgm:prSet/>
      <dgm:spPr/>
      <dgm:t>
        <a:bodyPr/>
        <a:lstStyle/>
        <a:p>
          <a:endParaRPr lang="en-US"/>
        </a:p>
      </dgm:t>
    </dgm:pt>
    <dgm:pt modelId="{AAF69CDE-28D9-4EAC-88D4-004B41913288}" type="sibTrans" cxnId="{34DBBDCA-8BA7-463B-BEBD-0C98DF57A49D}">
      <dgm:prSet/>
      <dgm:spPr/>
      <dgm:t>
        <a:bodyPr/>
        <a:lstStyle/>
        <a:p>
          <a:endParaRPr lang="en-US"/>
        </a:p>
      </dgm:t>
    </dgm:pt>
    <dgm:pt modelId="{F5E35281-9A1C-4E8C-BE83-3240AE82A4E8}">
      <dgm:prSet/>
      <dgm:spPr/>
      <dgm:t>
        <a:bodyPr/>
        <a:lstStyle/>
        <a:p>
          <a:r>
            <a:rPr lang="en-US" dirty="0"/>
            <a:t>Provides long-term support for those who have experienced a crisis </a:t>
          </a:r>
        </a:p>
      </dgm:t>
    </dgm:pt>
    <dgm:pt modelId="{627AE6AD-19BA-40F4-BD42-3000A4202278}" type="parTrans" cxnId="{0BD96201-EC30-46FC-BED0-F680622E9135}">
      <dgm:prSet/>
      <dgm:spPr/>
      <dgm:t>
        <a:bodyPr/>
        <a:lstStyle/>
        <a:p>
          <a:endParaRPr lang="en-US"/>
        </a:p>
      </dgm:t>
    </dgm:pt>
    <dgm:pt modelId="{C6949D52-4ABF-495C-9BE0-A0AD4442C0DD}" type="sibTrans" cxnId="{0BD96201-EC30-46FC-BED0-F680622E9135}">
      <dgm:prSet/>
      <dgm:spPr/>
      <dgm:t>
        <a:bodyPr/>
        <a:lstStyle/>
        <a:p>
          <a:endParaRPr lang="en-US"/>
        </a:p>
      </dgm:t>
    </dgm:pt>
    <dgm:pt modelId="{215578CA-3327-BB4E-AB8B-4424F1012242}" type="pres">
      <dgm:prSet presAssocID="{F9AA5B42-C8A1-485C-AC38-4364D57DA9F8}" presName="linear" presStyleCnt="0">
        <dgm:presLayoutVars>
          <dgm:animLvl val="lvl"/>
          <dgm:resizeHandles val="exact"/>
        </dgm:presLayoutVars>
      </dgm:prSet>
      <dgm:spPr/>
    </dgm:pt>
    <dgm:pt modelId="{DC88CD6C-C785-8446-A7CC-F429BB5487B9}" type="pres">
      <dgm:prSet presAssocID="{B631B788-83ED-46AF-9B37-C97B06ED63D3}" presName="parentText" presStyleLbl="node1" presStyleIdx="0" presStyleCnt="3">
        <dgm:presLayoutVars>
          <dgm:chMax val="0"/>
          <dgm:bulletEnabled val="1"/>
        </dgm:presLayoutVars>
      </dgm:prSet>
      <dgm:spPr/>
    </dgm:pt>
    <dgm:pt modelId="{E9E134C9-C375-8448-B1D8-26A1B9CFE515}" type="pres">
      <dgm:prSet presAssocID="{B631B788-83ED-46AF-9B37-C97B06ED63D3}" presName="childText" presStyleLbl="revTx" presStyleIdx="0" presStyleCnt="3">
        <dgm:presLayoutVars>
          <dgm:bulletEnabled val="1"/>
        </dgm:presLayoutVars>
      </dgm:prSet>
      <dgm:spPr/>
    </dgm:pt>
    <dgm:pt modelId="{16059827-578B-784A-BE5E-09451974F3DC}" type="pres">
      <dgm:prSet presAssocID="{3CC101AE-D046-4419-B0F9-789EFE7547F5}" presName="parentText" presStyleLbl="node1" presStyleIdx="1" presStyleCnt="3">
        <dgm:presLayoutVars>
          <dgm:chMax val="0"/>
          <dgm:bulletEnabled val="1"/>
        </dgm:presLayoutVars>
      </dgm:prSet>
      <dgm:spPr/>
    </dgm:pt>
    <dgm:pt modelId="{8E550486-8F35-244C-B3B6-DEE94CE8B4FD}" type="pres">
      <dgm:prSet presAssocID="{3CC101AE-D046-4419-B0F9-789EFE7547F5}" presName="childText" presStyleLbl="revTx" presStyleIdx="1" presStyleCnt="3">
        <dgm:presLayoutVars>
          <dgm:bulletEnabled val="1"/>
        </dgm:presLayoutVars>
      </dgm:prSet>
      <dgm:spPr/>
    </dgm:pt>
    <dgm:pt modelId="{1BC0F21C-BD0F-F34F-B086-C9E31399779E}" type="pres">
      <dgm:prSet presAssocID="{7AF8BAC9-54DD-453B-891C-5A8ABD43C688}" presName="parentText" presStyleLbl="node1" presStyleIdx="2" presStyleCnt="3">
        <dgm:presLayoutVars>
          <dgm:chMax val="0"/>
          <dgm:bulletEnabled val="1"/>
        </dgm:presLayoutVars>
      </dgm:prSet>
      <dgm:spPr/>
    </dgm:pt>
    <dgm:pt modelId="{DB42694C-2733-774A-A404-8A5624948CF2}" type="pres">
      <dgm:prSet presAssocID="{7AF8BAC9-54DD-453B-891C-5A8ABD43C688}" presName="childText" presStyleLbl="revTx" presStyleIdx="2" presStyleCnt="3">
        <dgm:presLayoutVars>
          <dgm:bulletEnabled val="1"/>
        </dgm:presLayoutVars>
      </dgm:prSet>
      <dgm:spPr/>
    </dgm:pt>
  </dgm:ptLst>
  <dgm:cxnLst>
    <dgm:cxn modelId="{0BD96201-EC30-46FC-BED0-F680622E9135}" srcId="{7AF8BAC9-54DD-453B-891C-5A8ABD43C688}" destId="{F5E35281-9A1C-4E8C-BE83-3240AE82A4E8}" srcOrd="0" destOrd="0" parTransId="{627AE6AD-19BA-40F4-BD42-3000A4202278}" sibTransId="{C6949D52-4ABF-495C-9BE0-A0AD4442C0DD}"/>
    <dgm:cxn modelId="{6A425705-963B-424E-9730-429645E8E19B}" type="presOf" srcId="{F5E35281-9A1C-4E8C-BE83-3240AE82A4E8}" destId="{DB42694C-2733-774A-A404-8A5624948CF2}" srcOrd="0" destOrd="0" presId="urn:microsoft.com/office/officeart/2005/8/layout/vList2"/>
    <dgm:cxn modelId="{54A38112-B1F0-2648-BD5D-2B8305560F70}" type="presOf" srcId="{4884B309-CE3D-43C9-A7CC-F8338E7A8FAA}" destId="{8E550486-8F35-244C-B3B6-DEE94CE8B4FD}" srcOrd="0" destOrd="0" presId="urn:microsoft.com/office/officeart/2005/8/layout/vList2"/>
    <dgm:cxn modelId="{E4390147-7704-40B1-ABD6-96EEB4387F11}" srcId="{F9AA5B42-C8A1-485C-AC38-4364D57DA9F8}" destId="{3CC101AE-D046-4419-B0F9-789EFE7547F5}" srcOrd="1" destOrd="0" parTransId="{D9F051B8-E47B-4BF7-A830-8A4801E86506}" sibTransId="{5097484E-F146-4C98-991D-72A847A87E9B}"/>
    <dgm:cxn modelId="{2E80C34F-5718-9E41-843E-8C34A89FBF91}" type="presOf" srcId="{3CC101AE-D046-4419-B0F9-789EFE7547F5}" destId="{16059827-578B-784A-BE5E-09451974F3DC}" srcOrd="0" destOrd="0" presId="urn:microsoft.com/office/officeart/2005/8/layout/vList2"/>
    <dgm:cxn modelId="{B49FFA61-B416-41EE-A5C1-C61A1D2ABB46}" srcId="{B631B788-83ED-46AF-9B37-C97B06ED63D3}" destId="{396C6708-330F-4C23-B6AF-2D3C254A5722}" srcOrd="0" destOrd="0" parTransId="{13B79A76-0814-41E5-B43D-7211D582E85D}" sibTransId="{1103E1F8-BDDA-4862-88E3-23333B02C01E}"/>
    <dgm:cxn modelId="{FB801F69-0710-C643-BF60-B4371F05051A}" type="presOf" srcId="{396C6708-330F-4C23-B6AF-2D3C254A5722}" destId="{E9E134C9-C375-8448-B1D8-26A1B9CFE515}" srcOrd="0" destOrd="0" presId="urn:microsoft.com/office/officeart/2005/8/layout/vList2"/>
    <dgm:cxn modelId="{4ECB099E-5252-40EA-A683-6D864D30ADF5}" srcId="{3CC101AE-D046-4419-B0F9-789EFE7547F5}" destId="{4884B309-CE3D-43C9-A7CC-F8338E7A8FAA}" srcOrd="0" destOrd="0" parTransId="{311ED1FC-D02C-479D-ABF3-A630BF0357AC}" sibTransId="{50C3AD2C-44F6-4D71-ABEC-3C6189564DD7}"/>
    <dgm:cxn modelId="{82F96BBF-D7D3-1D4E-A287-25C7D63585C0}" type="presOf" srcId="{F9AA5B42-C8A1-485C-AC38-4364D57DA9F8}" destId="{215578CA-3327-BB4E-AB8B-4424F1012242}" srcOrd="0" destOrd="0" presId="urn:microsoft.com/office/officeart/2005/8/layout/vList2"/>
    <dgm:cxn modelId="{34DBBDCA-8BA7-463B-BEBD-0C98DF57A49D}" srcId="{F9AA5B42-C8A1-485C-AC38-4364D57DA9F8}" destId="{7AF8BAC9-54DD-453B-891C-5A8ABD43C688}" srcOrd="2" destOrd="0" parTransId="{71E15FCB-46E6-485A-964F-57679B7F689E}" sibTransId="{AAF69CDE-28D9-4EAC-88D4-004B41913288}"/>
    <dgm:cxn modelId="{6D733CCC-3AFC-2342-B473-223EF4FA0BBA}" type="presOf" srcId="{B631B788-83ED-46AF-9B37-C97B06ED63D3}" destId="{DC88CD6C-C785-8446-A7CC-F429BB5487B9}" srcOrd="0" destOrd="0" presId="urn:microsoft.com/office/officeart/2005/8/layout/vList2"/>
    <dgm:cxn modelId="{5658A0CD-CE52-4980-A68A-893D7C922FA9}" srcId="{F9AA5B42-C8A1-485C-AC38-4364D57DA9F8}" destId="{B631B788-83ED-46AF-9B37-C97B06ED63D3}" srcOrd="0" destOrd="0" parTransId="{C685B782-5DE1-47A0-9E87-0004A39F1D32}" sibTransId="{B63B23C8-F90A-4C04-8ED0-E4036FF811BD}"/>
    <dgm:cxn modelId="{BAE833D1-9DCF-F04E-A8B3-05D3B3D54F86}" type="presOf" srcId="{7AF8BAC9-54DD-453B-891C-5A8ABD43C688}" destId="{1BC0F21C-BD0F-F34F-B086-C9E31399779E}" srcOrd="0" destOrd="0" presId="urn:microsoft.com/office/officeart/2005/8/layout/vList2"/>
    <dgm:cxn modelId="{1351E314-A06D-1741-ACB1-7AE6EF605BCC}" type="presParOf" srcId="{215578CA-3327-BB4E-AB8B-4424F1012242}" destId="{DC88CD6C-C785-8446-A7CC-F429BB5487B9}" srcOrd="0" destOrd="0" presId="urn:microsoft.com/office/officeart/2005/8/layout/vList2"/>
    <dgm:cxn modelId="{0565F02B-1C5C-1447-A258-57A625EBA02F}" type="presParOf" srcId="{215578CA-3327-BB4E-AB8B-4424F1012242}" destId="{E9E134C9-C375-8448-B1D8-26A1B9CFE515}" srcOrd="1" destOrd="0" presId="urn:microsoft.com/office/officeart/2005/8/layout/vList2"/>
    <dgm:cxn modelId="{8BD3CF7F-58F7-CE47-9ED4-23E6ED68EFE0}" type="presParOf" srcId="{215578CA-3327-BB4E-AB8B-4424F1012242}" destId="{16059827-578B-784A-BE5E-09451974F3DC}" srcOrd="2" destOrd="0" presId="urn:microsoft.com/office/officeart/2005/8/layout/vList2"/>
    <dgm:cxn modelId="{D1E5521B-F395-3347-8204-F34D019C3241}" type="presParOf" srcId="{215578CA-3327-BB4E-AB8B-4424F1012242}" destId="{8E550486-8F35-244C-B3B6-DEE94CE8B4FD}" srcOrd="3" destOrd="0" presId="urn:microsoft.com/office/officeart/2005/8/layout/vList2"/>
    <dgm:cxn modelId="{D72AD97B-E6E9-EC46-842F-1289E5EBAD69}" type="presParOf" srcId="{215578CA-3327-BB4E-AB8B-4424F1012242}" destId="{1BC0F21C-BD0F-F34F-B086-C9E31399779E}" srcOrd="4" destOrd="0" presId="urn:microsoft.com/office/officeart/2005/8/layout/vList2"/>
    <dgm:cxn modelId="{A7CD6C94-F386-D34F-B2D6-31373194BD11}" type="presParOf" srcId="{215578CA-3327-BB4E-AB8B-4424F1012242}" destId="{DB42694C-2733-774A-A404-8A5624948CF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181430-293B-4A51-B7A4-4126325AE26D}" type="doc">
      <dgm:prSet loTypeId="urn:microsoft.com/office/officeart/2005/8/layout/hierarchy2" loCatId="hierarchy" qsTypeId="urn:microsoft.com/office/officeart/2005/8/quickstyle/simple1" qsCatId="simple" csTypeId="urn:microsoft.com/office/officeart/2005/8/colors/colorful1" csCatId="colorful"/>
      <dgm:spPr/>
      <dgm:t>
        <a:bodyPr/>
        <a:lstStyle/>
        <a:p>
          <a:endParaRPr lang="en-US"/>
        </a:p>
      </dgm:t>
    </dgm:pt>
    <dgm:pt modelId="{5C0C5B36-ED45-46D2-BDFE-8622BC3D6A48}">
      <dgm:prSet custT="1"/>
      <dgm:spPr/>
      <dgm:t>
        <a:bodyPr/>
        <a:lstStyle/>
        <a:p>
          <a:r>
            <a:rPr lang="en-US" sz="1700" dirty="0"/>
            <a:t>An evaluation for a person in crisis is usually performed 4 to 8 weeks after the initial interview. </a:t>
          </a:r>
        </a:p>
      </dgm:t>
    </dgm:pt>
    <dgm:pt modelId="{233DFF7B-BB0E-4811-AE45-4010C14D2F2A}" type="parTrans" cxnId="{2EAA236E-1549-481E-B2CC-68ADB6AEF0B3}">
      <dgm:prSet/>
      <dgm:spPr/>
      <dgm:t>
        <a:bodyPr/>
        <a:lstStyle/>
        <a:p>
          <a:endParaRPr lang="en-US"/>
        </a:p>
      </dgm:t>
    </dgm:pt>
    <dgm:pt modelId="{2BB0AB37-D680-480A-9FDF-020E7A61A933}" type="sibTrans" cxnId="{2EAA236E-1549-481E-B2CC-68ADB6AEF0B3}">
      <dgm:prSet/>
      <dgm:spPr/>
      <dgm:t>
        <a:bodyPr/>
        <a:lstStyle/>
        <a:p>
          <a:endParaRPr lang="en-US"/>
        </a:p>
      </dgm:t>
    </dgm:pt>
    <dgm:pt modelId="{CB890C49-65BE-4BEB-B26F-291611367D9B}">
      <dgm:prSet custT="1"/>
      <dgm:spPr/>
      <dgm:t>
        <a:bodyPr/>
        <a:lstStyle/>
        <a:p>
          <a:r>
            <a:rPr lang="en-US" sz="1700" dirty="0"/>
            <a:t>Appropriate questions to ask are as follows:</a:t>
          </a:r>
        </a:p>
      </dgm:t>
    </dgm:pt>
    <dgm:pt modelId="{1FD2343F-6403-43E6-944C-EEAE84F0C214}" type="parTrans" cxnId="{AD47D4B3-2F14-42B1-999E-23170F1BB852}">
      <dgm:prSet/>
      <dgm:spPr/>
      <dgm:t>
        <a:bodyPr/>
        <a:lstStyle/>
        <a:p>
          <a:endParaRPr lang="en-US"/>
        </a:p>
      </dgm:t>
    </dgm:pt>
    <dgm:pt modelId="{8ECC1BFC-2A25-43FE-83DD-FFC5A3C9788E}" type="sibTrans" cxnId="{AD47D4B3-2F14-42B1-999E-23170F1BB852}">
      <dgm:prSet/>
      <dgm:spPr/>
      <dgm:t>
        <a:bodyPr/>
        <a:lstStyle/>
        <a:p>
          <a:endParaRPr lang="en-US"/>
        </a:p>
      </dgm:t>
    </dgm:pt>
    <dgm:pt modelId="{6B3D147D-9A14-477A-BDC8-5AB8C2A1F690}">
      <dgm:prSet custT="1"/>
      <dgm:spPr/>
      <dgm:t>
        <a:bodyPr/>
        <a:lstStyle/>
        <a:p>
          <a:r>
            <a:rPr lang="en-US" sz="1700" dirty="0"/>
            <a:t>Is the patient safe?</a:t>
          </a:r>
        </a:p>
      </dgm:t>
    </dgm:pt>
    <dgm:pt modelId="{7B6F7653-EBA2-45D4-B5E4-A9D5BFC69E22}" type="parTrans" cxnId="{AD46B4E5-D8E3-4719-A303-E42B2D2022F7}">
      <dgm:prSet/>
      <dgm:spPr/>
      <dgm:t>
        <a:bodyPr/>
        <a:lstStyle/>
        <a:p>
          <a:endParaRPr lang="en-US" dirty="0"/>
        </a:p>
      </dgm:t>
    </dgm:pt>
    <dgm:pt modelId="{1D3CEE87-07B2-4328-99FF-CE123C0E831E}" type="sibTrans" cxnId="{AD46B4E5-D8E3-4719-A303-E42B2D2022F7}">
      <dgm:prSet/>
      <dgm:spPr/>
      <dgm:t>
        <a:bodyPr/>
        <a:lstStyle/>
        <a:p>
          <a:endParaRPr lang="en-US"/>
        </a:p>
      </dgm:t>
    </dgm:pt>
    <dgm:pt modelId="{6D127687-AD34-4BB9-A9F3-70E2F811492B}">
      <dgm:prSet custT="1"/>
      <dgm:spPr/>
      <dgm:t>
        <a:bodyPr/>
        <a:lstStyle/>
        <a:p>
          <a:r>
            <a:rPr lang="en-US" sz="1700" dirty="0"/>
            <a:t>Has the patient developed more adaptive ways to cope with stress and anxiety?</a:t>
          </a:r>
        </a:p>
      </dgm:t>
    </dgm:pt>
    <dgm:pt modelId="{15546F3C-1F70-4654-B3EA-B82763662284}" type="parTrans" cxnId="{608E7425-D683-4DAF-942F-1703AAD23577}">
      <dgm:prSet/>
      <dgm:spPr/>
      <dgm:t>
        <a:bodyPr/>
        <a:lstStyle/>
        <a:p>
          <a:endParaRPr lang="en-US" dirty="0"/>
        </a:p>
      </dgm:t>
    </dgm:pt>
    <dgm:pt modelId="{DD39E934-5B17-4ECF-B3E7-2A6864B06581}" type="sibTrans" cxnId="{608E7425-D683-4DAF-942F-1703AAD23577}">
      <dgm:prSet/>
      <dgm:spPr/>
      <dgm:t>
        <a:bodyPr/>
        <a:lstStyle/>
        <a:p>
          <a:endParaRPr lang="en-US"/>
        </a:p>
      </dgm:t>
    </dgm:pt>
    <dgm:pt modelId="{720776DB-D4CC-4007-BC9C-9F49A6659833}">
      <dgm:prSet custT="1"/>
      <dgm:spPr/>
      <dgm:t>
        <a:bodyPr/>
        <a:lstStyle/>
        <a:p>
          <a:r>
            <a:rPr lang="en-US" sz="1700" dirty="0"/>
            <a:t>Does the patient have a stronger existing support system?</a:t>
          </a:r>
        </a:p>
      </dgm:t>
    </dgm:pt>
    <dgm:pt modelId="{A7D5837A-879D-4A16-846A-54A04EF079E3}" type="parTrans" cxnId="{F018BF15-E192-4585-A2CF-E6077949A440}">
      <dgm:prSet/>
      <dgm:spPr/>
      <dgm:t>
        <a:bodyPr/>
        <a:lstStyle/>
        <a:p>
          <a:endParaRPr lang="en-US" dirty="0"/>
        </a:p>
      </dgm:t>
    </dgm:pt>
    <dgm:pt modelId="{868AD2F7-4AC2-4265-A5C9-EA3CAA20E676}" type="sibTrans" cxnId="{F018BF15-E192-4585-A2CF-E6077949A440}">
      <dgm:prSet/>
      <dgm:spPr/>
      <dgm:t>
        <a:bodyPr/>
        <a:lstStyle/>
        <a:p>
          <a:endParaRPr lang="en-US"/>
        </a:p>
      </dgm:t>
    </dgm:pt>
    <dgm:pt modelId="{893FE908-7391-4A79-8115-44801F30C1FF}">
      <dgm:prSet custT="1"/>
      <dgm:spPr/>
      <dgm:t>
        <a:bodyPr/>
        <a:lstStyle/>
        <a:p>
          <a:r>
            <a:rPr lang="en-US" sz="1700" dirty="0"/>
            <a:t>Has the patient maintained an optimal level of functioning?</a:t>
          </a:r>
        </a:p>
      </dgm:t>
    </dgm:pt>
    <dgm:pt modelId="{97B9787F-FEB7-46EB-84BA-3ECA54818B9C}" type="parTrans" cxnId="{CFD4DAF7-E93B-479F-90C0-E77DB5B36128}">
      <dgm:prSet/>
      <dgm:spPr/>
      <dgm:t>
        <a:bodyPr/>
        <a:lstStyle/>
        <a:p>
          <a:endParaRPr lang="en-US" dirty="0"/>
        </a:p>
      </dgm:t>
    </dgm:pt>
    <dgm:pt modelId="{654BC9F2-8380-43FF-BB72-C3C0577E4D5C}" type="sibTrans" cxnId="{CFD4DAF7-E93B-479F-90C0-E77DB5B36128}">
      <dgm:prSet/>
      <dgm:spPr/>
      <dgm:t>
        <a:bodyPr/>
        <a:lstStyle/>
        <a:p>
          <a:endParaRPr lang="en-US"/>
        </a:p>
      </dgm:t>
    </dgm:pt>
    <dgm:pt modelId="{21555C7F-3E95-4637-B78D-DBE97D3F3087}">
      <dgm:prSet custT="1"/>
      <dgm:spPr/>
      <dgm:t>
        <a:bodyPr/>
        <a:lstStyle/>
        <a:p>
          <a:r>
            <a:rPr lang="en-US" sz="1700" dirty="0"/>
            <a:t>Has the patient returned to the pre-crisis level of functioning?</a:t>
          </a:r>
        </a:p>
      </dgm:t>
    </dgm:pt>
    <dgm:pt modelId="{C7DEA209-46B4-443F-9DF6-3E0F735392AB}" type="parTrans" cxnId="{36976883-FD53-4E46-A797-95E18FFC5960}">
      <dgm:prSet/>
      <dgm:spPr/>
      <dgm:t>
        <a:bodyPr/>
        <a:lstStyle/>
        <a:p>
          <a:endParaRPr lang="en-US" dirty="0"/>
        </a:p>
      </dgm:t>
    </dgm:pt>
    <dgm:pt modelId="{B6F266B0-68AD-40A7-BBA3-4BC87BACDE49}" type="sibTrans" cxnId="{36976883-FD53-4E46-A797-95E18FFC5960}">
      <dgm:prSet/>
      <dgm:spPr/>
      <dgm:t>
        <a:bodyPr/>
        <a:lstStyle/>
        <a:p>
          <a:endParaRPr lang="en-US"/>
        </a:p>
      </dgm:t>
    </dgm:pt>
    <dgm:pt modelId="{2231F415-8B8F-EC42-A3FE-260F27245382}" type="pres">
      <dgm:prSet presAssocID="{81181430-293B-4A51-B7A4-4126325AE26D}" presName="diagram" presStyleCnt="0">
        <dgm:presLayoutVars>
          <dgm:chPref val="1"/>
          <dgm:dir/>
          <dgm:animOne val="branch"/>
          <dgm:animLvl val="lvl"/>
          <dgm:resizeHandles val="exact"/>
        </dgm:presLayoutVars>
      </dgm:prSet>
      <dgm:spPr/>
    </dgm:pt>
    <dgm:pt modelId="{D672972E-5760-CE44-8132-120F7D383867}" type="pres">
      <dgm:prSet presAssocID="{5C0C5B36-ED45-46D2-BDFE-8622BC3D6A48}" presName="root1" presStyleCnt="0"/>
      <dgm:spPr/>
    </dgm:pt>
    <dgm:pt modelId="{49747E3C-11CB-5742-8E57-B63AD3AC5AA2}" type="pres">
      <dgm:prSet presAssocID="{5C0C5B36-ED45-46D2-BDFE-8622BC3D6A48}" presName="LevelOneTextNode" presStyleLbl="node0" presStyleIdx="0" presStyleCnt="2">
        <dgm:presLayoutVars>
          <dgm:chPref val="3"/>
        </dgm:presLayoutVars>
      </dgm:prSet>
      <dgm:spPr/>
    </dgm:pt>
    <dgm:pt modelId="{AF81DFB8-85DB-8243-BB2E-208DA58193B6}" type="pres">
      <dgm:prSet presAssocID="{5C0C5B36-ED45-46D2-BDFE-8622BC3D6A48}" presName="level2hierChild" presStyleCnt="0"/>
      <dgm:spPr/>
    </dgm:pt>
    <dgm:pt modelId="{D8EE49A3-98AD-2643-96EC-825CACD4F9ED}" type="pres">
      <dgm:prSet presAssocID="{CB890C49-65BE-4BEB-B26F-291611367D9B}" presName="root1" presStyleCnt="0"/>
      <dgm:spPr/>
    </dgm:pt>
    <dgm:pt modelId="{FD337011-0E3E-F449-8ED3-69341DD60E5F}" type="pres">
      <dgm:prSet presAssocID="{CB890C49-65BE-4BEB-B26F-291611367D9B}" presName="LevelOneTextNode" presStyleLbl="node0" presStyleIdx="1" presStyleCnt="2">
        <dgm:presLayoutVars>
          <dgm:chPref val="3"/>
        </dgm:presLayoutVars>
      </dgm:prSet>
      <dgm:spPr/>
    </dgm:pt>
    <dgm:pt modelId="{125C74FE-94C9-1347-AA3B-4B6F6D8F2A6A}" type="pres">
      <dgm:prSet presAssocID="{CB890C49-65BE-4BEB-B26F-291611367D9B}" presName="level2hierChild" presStyleCnt="0"/>
      <dgm:spPr/>
    </dgm:pt>
    <dgm:pt modelId="{6F3CD074-8E33-5B48-B489-4712F1BB4D95}" type="pres">
      <dgm:prSet presAssocID="{7B6F7653-EBA2-45D4-B5E4-A9D5BFC69E22}" presName="conn2-1" presStyleLbl="parChTrans1D2" presStyleIdx="0" presStyleCnt="5"/>
      <dgm:spPr/>
    </dgm:pt>
    <dgm:pt modelId="{0C647498-DCFA-D946-BDD8-092FA2FD6CCE}" type="pres">
      <dgm:prSet presAssocID="{7B6F7653-EBA2-45D4-B5E4-A9D5BFC69E22}" presName="connTx" presStyleLbl="parChTrans1D2" presStyleIdx="0" presStyleCnt="5"/>
      <dgm:spPr/>
    </dgm:pt>
    <dgm:pt modelId="{1399A871-DACD-E749-B07F-ABAAA3BEA1FC}" type="pres">
      <dgm:prSet presAssocID="{6B3D147D-9A14-477A-BDC8-5AB8C2A1F690}" presName="root2" presStyleCnt="0"/>
      <dgm:spPr/>
    </dgm:pt>
    <dgm:pt modelId="{519DBC8B-4B8A-014C-889D-D5D48E3E9B01}" type="pres">
      <dgm:prSet presAssocID="{6B3D147D-9A14-477A-BDC8-5AB8C2A1F690}" presName="LevelTwoTextNode" presStyleLbl="node2" presStyleIdx="0" presStyleCnt="5">
        <dgm:presLayoutVars>
          <dgm:chPref val="3"/>
        </dgm:presLayoutVars>
      </dgm:prSet>
      <dgm:spPr/>
    </dgm:pt>
    <dgm:pt modelId="{DF0BAEF1-4665-B84C-B228-C18A90E329BE}" type="pres">
      <dgm:prSet presAssocID="{6B3D147D-9A14-477A-BDC8-5AB8C2A1F690}" presName="level3hierChild" presStyleCnt="0"/>
      <dgm:spPr/>
    </dgm:pt>
    <dgm:pt modelId="{3116ECCF-6FDF-1549-9935-A9047FB4813C}" type="pres">
      <dgm:prSet presAssocID="{15546F3C-1F70-4654-B3EA-B82763662284}" presName="conn2-1" presStyleLbl="parChTrans1D2" presStyleIdx="1" presStyleCnt="5"/>
      <dgm:spPr/>
    </dgm:pt>
    <dgm:pt modelId="{3F870CED-DE4B-094E-92C7-4D8D0F5CE1BE}" type="pres">
      <dgm:prSet presAssocID="{15546F3C-1F70-4654-B3EA-B82763662284}" presName="connTx" presStyleLbl="parChTrans1D2" presStyleIdx="1" presStyleCnt="5"/>
      <dgm:spPr/>
    </dgm:pt>
    <dgm:pt modelId="{572E6754-5C7F-F74C-A05D-2736BFBB24AE}" type="pres">
      <dgm:prSet presAssocID="{6D127687-AD34-4BB9-A9F3-70E2F811492B}" presName="root2" presStyleCnt="0"/>
      <dgm:spPr/>
    </dgm:pt>
    <dgm:pt modelId="{B8F3E782-014E-F340-93B6-0E1E613330A0}" type="pres">
      <dgm:prSet presAssocID="{6D127687-AD34-4BB9-A9F3-70E2F811492B}" presName="LevelTwoTextNode" presStyleLbl="node2" presStyleIdx="1" presStyleCnt="5">
        <dgm:presLayoutVars>
          <dgm:chPref val="3"/>
        </dgm:presLayoutVars>
      </dgm:prSet>
      <dgm:spPr/>
    </dgm:pt>
    <dgm:pt modelId="{D5F8BDD5-CA14-4149-A789-BDE343A92D16}" type="pres">
      <dgm:prSet presAssocID="{6D127687-AD34-4BB9-A9F3-70E2F811492B}" presName="level3hierChild" presStyleCnt="0"/>
      <dgm:spPr/>
    </dgm:pt>
    <dgm:pt modelId="{A91F5051-F539-844D-ADD7-47727FB23078}" type="pres">
      <dgm:prSet presAssocID="{A7D5837A-879D-4A16-846A-54A04EF079E3}" presName="conn2-1" presStyleLbl="parChTrans1D2" presStyleIdx="2" presStyleCnt="5"/>
      <dgm:spPr/>
    </dgm:pt>
    <dgm:pt modelId="{DCC3A0B9-1AB3-A343-B17D-04AE0048CF33}" type="pres">
      <dgm:prSet presAssocID="{A7D5837A-879D-4A16-846A-54A04EF079E3}" presName="connTx" presStyleLbl="parChTrans1D2" presStyleIdx="2" presStyleCnt="5"/>
      <dgm:spPr/>
    </dgm:pt>
    <dgm:pt modelId="{F381F483-21BC-0241-9DD9-7E3BC8866A36}" type="pres">
      <dgm:prSet presAssocID="{720776DB-D4CC-4007-BC9C-9F49A6659833}" presName="root2" presStyleCnt="0"/>
      <dgm:spPr/>
    </dgm:pt>
    <dgm:pt modelId="{AB8A645C-F5BA-E44F-988E-E5C25306A0AD}" type="pres">
      <dgm:prSet presAssocID="{720776DB-D4CC-4007-BC9C-9F49A6659833}" presName="LevelTwoTextNode" presStyleLbl="node2" presStyleIdx="2" presStyleCnt="5">
        <dgm:presLayoutVars>
          <dgm:chPref val="3"/>
        </dgm:presLayoutVars>
      </dgm:prSet>
      <dgm:spPr/>
    </dgm:pt>
    <dgm:pt modelId="{2CABCB2B-BBF0-564C-BFE2-ECB8EE42D13B}" type="pres">
      <dgm:prSet presAssocID="{720776DB-D4CC-4007-BC9C-9F49A6659833}" presName="level3hierChild" presStyleCnt="0"/>
      <dgm:spPr/>
    </dgm:pt>
    <dgm:pt modelId="{1F482FFF-F771-394E-84B5-9E1028F7B0A5}" type="pres">
      <dgm:prSet presAssocID="{97B9787F-FEB7-46EB-84BA-3ECA54818B9C}" presName="conn2-1" presStyleLbl="parChTrans1D2" presStyleIdx="3" presStyleCnt="5"/>
      <dgm:spPr/>
    </dgm:pt>
    <dgm:pt modelId="{DA90030A-E4B1-DD4C-9E99-6C77DA7E742F}" type="pres">
      <dgm:prSet presAssocID="{97B9787F-FEB7-46EB-84BA-3ECA54818B9C}" presName="connTx" presStyleLbl="parChTrans1D2" presStyleIdx="3" presStyleCnt="5"/>
      <dgm:spPr/>
    </dgm:pt>
    <dgm:pt modelId="{C5D2ED44-AB55-3448-98BD-E8F3A6A04AC0}" type="pres">
      <dgm:prSet presAssocID="{893FE908-7391-4A79-8115-44801F30C1FF}" presName="root2" presStyleCnt="0"/>
      <dgm:spPr/>
    </dgm:pt>
    <dgm:pt modelId="{5806EC2A-E745-E440-A9AC-AE2D60994BEB}" type="pres">
      <dgm:prSet presAssocID="{893FE908-7391-4A79-8115-44801F30C1FF}" presName="LevelTwoTextNode" presStyleLbl="node2" presStyleIdx="3" presStyleCnt="5">
        <dgm:presLayoutVars>
          <dgm:chPref val="3"/>
        </dgm:presLayoutVars>
      </dgm:prSet>
      <dgm:spPr/>
    </dgm:pt>
    <dgm:pt modelId="{64768F81-2427-0F43-9E50-18E03F8B757B}" type="pres">
      <dgm:prSet presAssocID="{893FE908-7391-4A79-8115-44801F30C1FF}" presName="level3hierChild" presStyleCnt="0"/>
      <dgm:spPr/>
    </dgm:pt>
    <dgm:pt modelId="{61FF0677-23BB-D942-B986-99FD5609E6C6}" type="pres">
      <dgm:prSet presAssocID="{C7DEA209-46B4-443F-9DF6-3E0F735392AB}" presName="conn2-1" presStyleLbl="parChTrans1D2" presStyleIdx="4" presStyleCnt="5"/>
      <dgm:spPr/>
    </dgm:pt>
    <dgm:pt modelId="{057F577F-19CA-5B4C-A781-F394AE245780}" type="pres">
      <dgm:prSet presAssocID="{C7DEA209-46B4-443F-9DF6-3E0F735392AB}" presName="connTx" presStyleLbl="parChTrans1D2" presStyleIdx="4" presStyleCnt="5"/>
      <dgm:spPr/>
    </dgm:pt>
    <dgm:pt modelId="{6A226EEB-D668-C14B-8271-F3666BF4D168}" type="pres">
      <dgm:prSet presAssocID="{21555C7F-3E95-4637-B78D-DBE97D3F3087}" presName="root2" presStyleCnt="0"/>
      <dgm:spPr/>
    </dgm:pt>
    <dgm:pt modelId="{FDDAF20E-144C-B840-B790-33FF65C9B30A}" type="pres">
      <dgm:prSet presAssocID="{21555C7F-3E95-4637-B78D-DBE97D3F3087}" presName="LevelTwoTextNode" presStyleLbl="node2" presStyleIdx="4" presStyleCnt="5">
        <dgm:presLayoutVars>
          <dgm:chPref val="3"/>
        </dgm:presLayoutVars>
      </dgm:prSet>
      <dgm:spPr/>
    </dgm:pt>
    <dgm:pt modelId="{7D2414FB-71F8-7D48-A8B1-4053BE19984F}" type="pres">
      <dgm:prSet presAssocID="{21555C7F-3E95-4637-B78D-DBE97D3F3087}" presName="level3hierChild" presStyleCnt="0"/>
      <dgm:spPr/>
    </dgm:pt>
  </dgm:ptLst>
  <dgm:cxnLst>
    <dgm:cxn modelId="{3B65BB00-95E0-CA4A-AC2B-083FFB9655BA}" type="presOf" srcId="{97B9787F-FEB7-46EB-84BA-3ECA54818B9C}" destId="{1F482FFF-F771-394E-84B5-9E1028F7B0A5}" srcOrd="0" destOrd="0" presId="urn:microsoft.com/office/officeart/2005/8/layout/hierarchy2"/>
    <dgm:cxn modelId="{CD9EF10F-E3FC-424A-9B7C-358E9FD45672}" type="presOf" srcId="{7B6F7653-EBA2-45D4-B5E4-A9D5BFC69E22}" destId="{6F3CD074-8E33-5B48-B489-4712F1BB4D95}" srcOrd="0" destOrd="0" presId="urn:microsoft.com/office/officeart/2005/8/layout/hierarchy2"/>
    <dgm:cxn modelId="{F018BF15-E192-4585-A2CF-E6077949A440}" srcId="{CB890C49-65BE-4BEB-B26F-291611367D9B}" destId="{720776DB-D4CC-4007-BC9C-9F49A6659833}" srcOrd="2" destOrd="0" parTransId="{A7D5837A-879D-4A16-846A-54A04EF079E3}" sibTransId="{868AD2F7-4AC2-4265-A5C9-EA3CAA20E676}"/>
    <dgm:cxn modelId="{608E7425-D683-4DAF-942F-1703AAD23577}" srcId="{CB890C49-65BE-4BEB-B26F-291611367D9B}" destId="{6D127687-AD34-4BB9-A9F3-70E2F811492B}" srcOrd="1" destOrd="0" parTransId="{15546F3C-1F70-4654-B3EA-B82763662284}" sibTransId="{DD39E934-5B17-4ECF-B3E7-2A6864B06581}"/>
    <dgm:cxn modelId="{3E9D843B-19D5-1F4A-A624-F3F4691B152F}" type="presOf" srcId="{6B3D147D-9A14-477A-BDC8-5AB8C2A1F690}" destId="{519DBC8B-4B8A-014C-889D-D5D48E3E9B01}" srcOrd="0" destOrd="0" presId="urn:microsoft.com/office/officeart/2005/8/layout/hierarchy2"/>
    <dgm:cxn modelId="{E5691850-8E43-D84F-A55A-AD833FD34CEB}" type="presOf" srcId="{A7D5837A-879D-4A16-846A-54A04EF079E3}" destId="{DCC3A0B9-1AB3-A343-B17D-04AE0048CF33}" srcOrd="1" destOrd="0" presId="urn:microsoft.com/office/officeart/2005/8/layout/hierarchy2"/>
    <dgm:cxn modelId="{52FB6952-9D99-684B-BCF6-233E9D0379EC}" type="presOf" srcId="{CB890C49-65BE-4BEB-B26F-291611367D9B}" destId="{FD337011-0E3E-F449-8ED3-69341DD60E5F}" srcOrd="0" destOrd="0" presId="urn:microsoft.com/office/officeart/2005/8/layout/hierarchy2"/>
    <dgm:cxn modelId="{DE57646A-A0C1-904C-B4ED-CCE055147D1F}" type="presOf" srcId="{15546F3C-1F70-4654-B3EA-B82763662284}" destId="{3116ECCF-6FDF-1549-9935-A9047FB4813C}" srcOrd="0" destOrd="0" presId="urn:microsoft.com/office/officeart/2005/8/layout/hierarchy2"/>
    <dgm:cxn modelId="{2EAA236E-1549-481E-B2CC-68ADB6AEF0B3}" srcId="{81181430-293B-4A51-B7A4-4126325AE26D}" destId="{5C0C5B36-ED45-46D2-BDFE-8622BC3D6A48}" srcOrd="0" destOrd="0" parTransId="{233DFF7B-BB0E-4811-AE45-4010C14D2F2A}" sibTransId="{2BB0AB37-D680-480A-9FDF-020E7A61A933}"/>
    <dgm:cxn modelId="{9D67BD72-0323-6249-B05E-E3B703FC402C}" type="presOf" srcId="{5C0C5B36-ED45-46D2-BDFE-8622BC3D6A48}" destId="{49747E3C-11CB-5742-8E57-B63AD3AC5AA2}" srcOrd="0" destOrd="0" presId="urn:microsoft.com/office/officeart/2005/8/layout/hierarchy2"/>
    <dgm:cxn modelId="{36976883-FD53-4E46-A797-95E18FFC5960}" srcId="{CB890C49-65BE-4BEB-B26F-291611367D9B}" destId="{21555C7F-3E95-4637-B78D-DBE97D3F3087}" srcOrd="4" destOrd="0" parTransId="{C7DEA209-46B4-443F-9DF6-3E0F735392AB}" sibTransId="{B6F266B0-68AD-40A7-BBA3-4BC87BACDE49}"/>
    <dgm:cxn modelId="{26769989-F1A0-2044-B949-A1393C02E728}" type="presOf" srcId="{720776DB-D4CC-4007-BC9C-9F49A6659833}" destId="{AB8A645C-F5BA-E44F-988E-E5C25306A0AD}" srcOrd="0" destOrd="0" presId="urn:microsoft.com/office/officeart/2005/8/layout/hierarchy2"/>
    <dgm:cxn modelId="{7F8AE88F-A470-4149-967D-CDB0414F4571}" type="presOf" srcId="{A7D5837A-879D-4A16-846A-54A04EF079E3}" destId="{A91F5051-F539-844D-ADD7-47727FB23078}" srcOrd="0" destOrd="0" presId="urn:microsoft.com/office/officeart/2005/8/layout/hierarchy2"/>
    <dgm:cxn modelId="{240550AA-4099-D743-8F5B-CDD4AC9CD8A5}" type="presOf" srcId="{C7DEA209-46B4-443F-9DF6-3E0F735392AB}" destId="{61FF0677-23BB-D942-B986-99FD5609E6C6}" srcOrd="0" destOrd="0" presId="urn:microsoft.com/office/officeart/2005/8/layout/hierarchy2"/>
    <dgm:cxn modelId="{1D39E7AD-CFD5-4646-A591-9CFD5FD122A8}" type="presOf" srcId="{7B6F7653-EBA2-45D4-B5E4-A9D5BFC69E22}" destId="{0C647498-DCFA-D946-BDD8-092FA2FD6CCE}" srcOrd="1" destOrd="0" presId="urn:microsoft.com/office/officeart/2005/8/layout/hierarchy2"/>
    <dgm:cxn modelId="{A6A25BB3-8582-BD47-B137-6C15521B223F}" type="presOf" srcId="{15546F3C-1F70-4654-B3EA-B82763662284}" destId="{3F870CED-DE4B-094E-92C7-4D8D0F5CE1BE}" srcOrd="1" destOrd="0" presId="urn:microsoft.com/office/officeart/2005/8/layout/hierarchy2"/>
    <dgm:cxn modelId="{AD47D4B3-2F14-42B1-999E-23170F1BB852}" srcId="{81181430-293B-4A51-B7A4-4126325AE26D}" destId="{CB890C49-65BE-4BEB-B26F-291611367D9B}" srcOrd="1" destOrd="0" parTransId="{1FD2343F-6403-43E6-944C-EEAE84F0C214}" sibTransId="{8ECC1BFC-2A25-43FE-83DD-FFC5A3C9788E}"/>
    <dgm:cxn modelId="{D301B1BA-9832-2C44-90A1-A8250A7D4933}" type="presOf" srcId="{C7DEA209-46B4-443F-9DF6-3E0F735392AB}" destId="{057F577F-19CA-5B4C-A781-F394AE245780}" srcOrd="1" destOrd="0" presId="urn:microsoft.com/office/officeart/2005/8/layout/hierarchy2"/>
    <dgm:cxn modelId="{8F8840C5-1FC7-1849-A16C-B5C0AB5B88EB}" type="presOf" srcId="{21555C7F-3E95-4637-B78D-DBE97D3F3087}" destId="{FDDAF20E-144C-B840-B790-33FF65C9B30A}" srcOrd="0" destOrd="0" presId="urn:microsoft.com/office/officeart/2005/8/layout/hierarchy2"/>
    <dgm:cxn modelId="{E30A83C9-0561-AD43-BE33-7597BFEF40E4}" type="presOf" srcId="{893FE908-7391-4A79-8115-44801F30C1FF}" destId="{5806EC2A-E745-E440-A9AC-AE2D60994BEB}" srcOrd="0" destOrd="0" presId="urn:microsoft.com/office/officeart/2005/8/layout/hierarchy2"/>
    <dgm:cxn modelId="{AD46B4E5-D8E3-4719-A303-E42B2D2022F7}" srcId="{CB890C49-65BE-4BEB-B26F-291611367D9B}" destId="{6B3D147D-9A14-477A-BDC8-5AB8C2A1F690}" srcOrd="0" destOrd="0" parTransId="{7B6F7653-EBA2-45D4-B5E4-A9D5BFC69E22}" sibTransId="{1D3CEE87-07B2-4328-99FF-CE123C0E831E}"/>
    <dgm:cxn modelId="{37A96DEA-EF78-1748-8BBB-457AFE7E9AF8}" type="presOf" srcId="{6D127687-AD34-4BB9-A9F3-70E2F811492B}" destId="{B8F3E782-014E-F340-93B6-0E1E613330A0}" srcOrd="0" destOrd="0" presId="urn:microsoft.com/office/officeart/2005/8/layout/hierarchy2"/>
    <dgm:cxn modelId="{96E3FDED-A8A6-164F-9B48-2F1EA05E8597}" type="presOf" srcId="{81181430-293B-4A51-B7A4-4126325AE26D}" destId="{2231F415-8B8F-EC42-A3FE-260F27245382}" srcOrd="0" destOrd="0" presId="urn:microsoft.com/office/officeart/2005/8/layout/hierarchy2"/>
    <dgm:cxn modelId="{EF0E3CF4-65C3-E04F-98BA-1D5972837C37}" type="presOf" srcId="{97B9787F-FEB7-46EB-84BA-3ECA54818B9C}" destId="{DA90030A-E4B1-DD4C-9E99-6C77DA7E742F}" srcOrd="1" destOrd="0" presId="urn:microsoft.com/office/officeart/2005/8/layout/hierarchy2"/>
    <dgm:cxn modelId="{CFD4DAF7-E93B-479F-90C0-E77DB5B36128}" srcId="{CB890C49-65BE-4BEB-B26F-291611367D9B}" destId="{893FE908-7391-4A79-8115-44801F30C1FF}" srcOrd="3" destOrd="0" parTransId="{97B9787F-FEB7-46EB-84BA-3ECA54818B9C}" sibTransId="{654BC9F2-8380-43FF-BB72-C3C0577E4D5C}"/>
    <dgm:cxn modelId="{AECAF3CA-E898-0F48-98DA-53AF5D9EF218}" type="presParOf" srcId="{2231F415-8B8F-EC42-A3FE-260F27245382}" destId="{D672972E-5760-CE44-8132-120F7D383867}" srcOrd="0" destOrd="0" presId="urn:microsoft.com/office/officeart/2005/8/layout/hierarchy2"/>
    <dgm:cxn modelId="{AB5A0C47-6E8F-7146-8D0A-6E81249C8724}" type="presParOf" srcId="{D672972E-5760-CE44-8132-120F7D383867}" destId="{49747E3C-11CB-5742-8E57-B63AD3AC5AA2}" srcOrd="0" destOrd="0" presId="urn:microsoft.com/office/officeart/2005/8/layout/hierarchy2"/>
    <dgm:cxn modelId="{C77F157E-C2FE-E647-AB91-556713D4B5DC}" type="presParOf" srcId="{D672972E-5760-CE44-8132-120F7D383867}" destId="{AF81DFB8-85DB-8243-BB2E-208DA58193B6}" srcOrd="1" destOrd="0" presId="urn:microsoft.com/office/officeart/2005/8/layout/hierarchy2"/>
    <dgm:cxn modelId="{DFDB8AE3-0E7D-254E-9E6A-E430445FF240}" type="presParOf" srcId="{2231F415-8B8F-EC42-A3FE-260F27245382}" destId="{D8EE49A3-98AD-2643-96EC-825CACD4F9ED}" srcOrd="1" destOrd="0" presId="urn:microsoft.com/office/officeart/2005/8/layout/hierarchy2"/>
    <dgm:cxn modelId="{E3176808-2D49-C242-B6C0-C1B66B619BAD}" type="presParOf" srcId="{D8EE49A3-98AD-2643-96EC-825CACD4F9ED}" destId="{FD337011-0E3E-F449-8ED3-69341DD60E5F}" srcOrd="0" destOrd="0" presId="urn:microsoft.com/office/officeart/2005/8/layout/hierarchy2"/>
    <dgm:cxn modelId="{1B46C87D-9284-6D4C-BEA5-A7568D456E00}" type="presParOf" srcId="{D8EE49A3-98AD-2643-96EC-825CACD4F9ED}" destId="{125C74FE-94C9-1347-AA3B-4B6F6D8F2A6A}" srcOrd="1" destOrd="0" presId="urn:microsoft.com/office/officeart/2005/8/layout/hierarchy2"/>
    <dgm:cxn modelId="{60E1A6C8-FDC2-0A44-ADD2-150119F15B5B}" type="presParOf" srcId="{125C74FE-94C9-1347-AA3B-4B6F6D8F2A6A}" destId="{6F3CD074-8E33-5B48-B489-4712F1BB4D95}" srcOrd="0" destOrd="0" presId="urn:microsoft.com/office/officeart/2005/8/layout/hierarchy2"/>
    <dgm:cxn modelId="{C2E9C4C3-0D2F-9A4A-B528-6AC65EEE01CB}" type="presParOf" srcId="{6F3CD074-8E33-5B48-B489-4712F1BB4D95}" destId="{0C647498-DCFA-D946-BDD8-092FA2FD6CCE}" srcOrd="0" destOrd="0" presId="urn:microsoft.com/office/officeart/2005/8/layout/hierarchy2"/>
    <dgm:cxn modelId="{C720CB6B-7D86-6949-ADF2-4045D71C79CF}" type="presParOf" srcId="{125C74FE-94C9-1347-AA3B-4B6F6D8F2A6A}" destId="{1399A871-DACD-E749-B07F-ABAAA3BEA1FC}" srcOrd="1" destOrd="0" presId="urn:microsoft.com/office/officeart/2005/8/layout/hierarchy2"/>
    <dgm:cxn modelId="{EF69F512-0B47-5543-B247-A794948B4FEE}" type="presParOf" srcId="{1399A871-DACD-E749-B07F-ABAAA3BEA1FC}" destId="{519DBC8B-4B8A-014C-889D-D5D48E3E9B01}" srcOrd="0" destOrd="0" presId="urn:microsoft.com/office/officeart/2005/8/layout/hierarchy2"/>
    <dgm:cxn modelId="{5B294C8B-0133-D645-AE23-39F04C02B31A}" type="presParOf" srcId="{1399A871-DACD-E749-B07F-ABAAA3BEA1FC}" destId="{DF0BAEF1-4665-B84C-B228-C18A90E329BE}" srcOrd="1" destOrd="0" presId="urn:microsoft.com/office/officeart/2005/8/layout/hierarchy2"/>
    <dgm:cxn modelId="{66BD016D-89D7-D34D-AD0B-8D4EBB89DC89}" type="presParOf" srcId="{125C74FE-94C9-1347-AA3B-4B6F6D8F2A6A}" destId="{3116ECCF-6FDF-1549-9935-A9047FB4813C}" srcOrd="2" destOrd="0" presId="urn:microsoft.com/office/officeart/2005/8/layout/hierarchy2"/>
    <dgm:cxn modelId="{037A4959-219B-9B41-A897-0375E580A8CC}" type="presParOf" srcId="{3116ECCF-6FDF-1549-9935-A9047FB4813C}" destId="{3F870CED-DE4B-094E-92C7-4D8D0F5CE1BE}" srcOrd="0" destOrd="0" presId="urn:microsoft.com/office/officeart/2005/8/layout/hierarchy2"/>
    <dgm:cxn modelId="{04532E9F-790E-0B46-AB0F-0E582398DC0D}" type="presParOf" srcId="{125C74FE-94C9-1347-AA3B-4B6F6D8F2A6A}" destId="{572E6754-5C7F-F74C-A05D-2736BFBB24AE}" srcOrd="3" destOrd="0" presId="urn:microsoft.com/office/officeart/2005/8/layout/hierarchy2"/>
    <dgm:cxn modelId="{536B9FEB-CD20-DB49-B7FF-18B566ECADF9}" type="presParOf" srcId="{572E6754-5C7F-F74C-A05D-2736BFBB24AE}" destId="{B8F3E782-014E-F340-93B6-0E1E613330A0}" srcOrd="0" destOrd="0" presId="urn:microsoft.com/office/officeart/2005/8/layout/hierarchy2"/>
    <dgm:cxn modelId="{35DEB0A7-5D6E-2A4D-9676-6BD49850D023}" type="presParOf" srcId="{572E6754-5C7F-F74C-A05D-2736BFBB24AE}" destId="{D5F8BDD5-CA14-4149-A789-BDE343A92D16}" srcOrd="1" destOrd="0" presId="urn:microsoft.com/office/officeart/2005/8/layout/hierarchy2"/>
    <dgm:cxn modelId="{08D59A13-7499-8048-840F-976683365400}" type="presParOf" srcId="{125C74FE-94C9-1347-AA3B-4B6F6D8F2A6A}" destId="{A91F5051-F539-844D-ADD7-47727FB23078}" srcOrd="4" destOrd="0" presId="urn:microsoft.com/office/officeart/2005/8/layout/hierarchy2"/>
    <dgm:cxn modelId="{0B21A40A-A4F2-AB4C-9E3D-1DDBDCB56F13}" type="presParOf" srcId="{A91F5051-F539-844D-ADD7-47727FB23078}" destId="{DCC3A0B9-1AB3-A343-B17D-04AE0048CF33}" srcOrd="0" destOrd="0" presId="urn:microsoft.com/office/officeart/2005/8/layout/hierarchy2"/>
    <dgm:cxn modelId="{61F114DF-2F00-934E-8162-9D8C95CC04F6}" type="presParOf" srcId="{125C74FE-94C9-1347-AA3B-4B6F6D8F2A6A}" destId="{F381F483-21BC-0241-9DD9-7E3BC8866A36}" srcOrd="5" destOrd="0" presId="urn:microsoft.com/office/officeart/2005/8/layout/hierarchy2"/>
    <dgm:cxn modelId="{F3C638CA-F339-534F-8758-2BD256BD57C6}" type="presParOf" srcId="{F381F483-21BC-0241-9DD9-7E3BC8866A36}" destId="{AB8A645C-F5BA-E44F-988E-E5C25306A0AD}" srcOrd="0" destOrd="0" presId="urn:microsoft.com/office/officeart/2005/8/layout/hierarchy2"/>
    <dgm:cxn modelId="{DDE8BD6D-BD5A-DD4C-9FA4-0DF9590A3D19}" type="presParOf" srcId="{F381F483-21BC-0241-9DD9-7E3BC8866A36}" destId="{2CABCB2B-BBF0-564C-BFE2-ECB8EE42D13B}" srcOrd="1" destOrd="0" presId="urn:microsoft.com/office/officeart/2005/8/layout/hierarchy2"/>
    <dgm:cxn modelId="{99DDF625-6600-4149-A207-1A224B6F7C75}" type="presParOf" srcId="{125C74FE-94C9-1347-AA3B-4B6F6D8F2A6A}" destId="{1F482FFF-F771-394E-84B5-9E1028F7B0A5}" srcOrd="6" destOrd="0" presId="urn:microsoft.com/office/officeart/2005/8/layout/hierarchy2"/>
    <dgm:cxn modelId="{8E87201A-61BE-3548-9630-B512AEACF276}" type="presParOf" srcId="{1F482FFF-F771-394E-84B5-9E1028F7B0A5}" destId="{DA90030A-E4B1-DD4C-9E99-6C77DA7E742F}" srcOrd="0" destOrd="0" presId="urn:microsoft.com/office/officeart/2005/8/layout/hierarchy2"/>
    <dgm:cxn modelId="{17BE06EF-C0B8-3F44-8E5A-049997DB08CC}" type="presParOf" srcId="{125C74FE-94C9-1347-AA3B-4B6F6D8F2A6A}" destId="{C5D2ED44-AB55-3448-98BD-E8F3A6A04AC0}" srcOrd="7" destOrd="0" presId="urn:microsoft.com/office/officeart/2005/8/layout/hierarchy2"/>
    <dgm:cxn modelId="{D9D1CB71-297A-ED4B-B1D5-810F51376B67}" type="presParOf" srcId="{C5D2ED44-AB55-3448-98BD-E8F3A6A04AC0}" destId="{5806EC2A-E745-E440-A9AC-AE2D60994BEB}" srcOrd="0" destOrd="0" presId="urn:microsoft.com/office/officeart/2005/8/layout/hierarchy2"/>
    <dgm:cxn modelId="{D1A86A1A-E387-964B-BD34-9EFAD54A0704}" type="presParOf" srcId="{C5D2ED44-AB55-3448-98BD-E8F3A6A04AC0}" destId="{64768F81-2427-0F43-9E50-18E03F8B757B}" srcOrd="1" destOrd="0" presId="urn:microsoft.com/office/officeart/2005/8/layout/hierarchy2"/>
    <dgm:cxn modelId="{E54E1EDB-105A-1647-B857-F36782D2E038}" type="presParOf" srcId="{125C74FE-94C9-1347-AA3B-4B6F6D8F2A6A}" destId="{61FF0677-23BB-D942-B986-99FD5609E6C6}" srcOrd="8" destOrd="0" presId="urn:microsoft.com/office/officeart/2005/8/layout/hierarchy2"/>
    <dgm:cxn modelId="{FE5F5AD7-6B95-D44C-829D-F9DCA5400F81}" type="presParOf" srcId="{61FF0677-23BB-D942-B986-99FD5609E6C6}" destId="{057F577F-19CA-5B4C-A781-F394AE245780}" srcOrd="0" destOrd="0" presId="urn:microsoft.com/office/officeart/2005/8/layout/hierarchy2"/>
    <dgm:cxn modelId="{AF5D653D-6391-6646-A08D-935F2E69C6E4}" type="presParOf" srcId="{125C74FE-94C9-1347-AA3B-4B6F6D8F2A6A}" destId="{6A226EEB-D668-C14B-8271-F3666BF4D168}" srcOrd="9" destOrd="0" presId="urn:microsoft.com/office/officeart/2005/8/layout/hierarchy2"/>
    <dgm:cxn modelId="{9EBD043D-76F8-4B4A-8DEF-002EAB72FBD2}" type="presParOf" srcId="{6A226EEB-D668-C14B-8271-F3666BF4D168}" destId="{FDDAF20E-144C-B840-B790-33FF65C9B30A}" srcOrd="0" destOrd="0" presId="urn:microsoft.com/office/officeart/2005/8/layout/hierarchy2"/>
    <dgm:cxn modelId="{343C5D06-47AB-F041-A1DE-D847F47A679F}" type="presParOf" srcId="{6A226EEB-D668-C14B-8271-F3666BF4D168}" destId="{7D2414FB-71F8-7D48-A8B1-4053BE19984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D76AC-D5D8-1043-8D3C-04CE03ECC089}">
      <dsp:nvSpPr>
        <dsp:cNvPr id="0" name=""/>
        <dsp:cNvSpPr/>
      </dsp:nvSpPr>
      <dsp:spPr>
        <a:xfrm>
          <a:off x="0" y="49749"/>
          <a:ext cx="4231481" cy="9067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Disturbance caused by a stressful event or a threat </a:t>
          </a:r>
        </a:p>
      </dsp:txBody>
      <dsp:txXfrm>
        <a:off x="44264" y="94013"/>
        <a:ext cx="4142953" cy="818222"/>
      </dsp:txXfrm>
    </dsp:sp>
    <dsp:sp modelId="{69488C10-DCCD-7441-8FA7-E88F639C5A2F}">
      <dsp:nvSpPr>
        <dsp:cNvPr id="0" name=""/>
        <dsp:cNvSpPr/>
      </dsp:nvSpPr>
      <dsp:spPr>
        <a:xfrm>
          <a:off x="0" y="1028500"/>
          <a:ext cx="4231481" cy="906750"/>
        </a:xfrm>
        <a:prstGeom prst="roundRect">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Disrupts an individual’s homeostasis or equilibrium</a:t>
          </a:r>
        </a:p>
      </dsp:txBody>
      <dsp:txXfrm>
        <a:off x="44264" y="1072764"/>
        <a:ext cx="4142953" cy="818222"/>
      </dsp:txXfrm>
    </dsp:sp>
    <dsp:sp modelId="{8BC71437-2729-9D41-9F9A-8FF665436523}">
      <dsp:nvSpPr>
        <dsp:cNvPr id="0" name=""/>
        <dsp:cNvSpPr/>
      </dsp:nvSpPr>
      <dsp:spPr>
        <a:xfrm>
          <a:off x="0" y="2007250"/>
          <a:ext cx="4231481" cy="90675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Normal coping mechanisms fail </a:t>
          </a:r>
        </a:p>
      </dsp:txBody>
      <dsp:txXfrm>
        <a:off x="44264" y="2051514"/>
        <a:ext cx="4142953" cy="818222"/>
      </dsp:txXfrm>
    </dsp:sp>
    <dsp:sp modelId="{22F9F400-E530-FE4E-8A82-DDEF988A762A}">
      <dsp:nvSpPr>
        <dsp:cNvPr id="0" name=""/>
        <dsp:cNvSpPr/>
      </dsp:nvSpPr>
      <dsp:spPr>
        <a:xfrm>
          <a:off x="0" y="2986000"/>
          <a:ext cx="4231481" cy="906750"/>
        </a:xfrm>
        <a:prstGeom prst="roundRect">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Results in inability to function as usual</a:t>
          </a:r>
        </a:p>
      </dsp:txBody>
      <dsp:txXfrm>
        <a:off x="44264" y="3030264"/>
        <a:ext cx="4142953" cy="818222"/>
      </dsp:txXfrm>
    </dsp:sp>
    <dsp:sp modelId="{0DCCD112-7AB5-4A40-8777-69648E9BD7D8}">
      <dsp:nvSpPr>
        <dsp:cNvPr id="0" name=""/>
        <dsp:cNvSpPr/>
      </dsp:nvSpPr>
      <dsp:spPr>
        <a:xfrm>
          <a:off x="0" y="3964750"/>
          <a:ext cx="4231481" cy="90675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Equilibrium is displaced with disequilibrium</a:t>
          </a:r>
        </a:p>
      </dsp:txBody>
      <dsp:txXfrm>
        <a:off x="44264" y="4009014"/>
        <a:ext cx="4142953" cy="8182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93E7F-FC8C-4FC1-B8E2-5D9163F29E33}">
      <dsp:nvSpPr>
        <dsp:cNvPr id="0" name=""/>
        <dsp:cNvSpPr/>
      </dsp:nvSpPr>
      <dsp:spPr>
        <a:xfrm>
          <a:off x="1090890" y="612964"/>
          <a:ext cx="1172390" cy="11723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1B10F6-FC54-42CE-AA30-4C8DE36B23F4}">
      <dsp:nvSpPr>
        <dsp:cNvPr id="0" name=""/>
        <dsp:cNvSpPr/>
      </dsp:nvSpPr>
      <dsp:spPr>
        <a:xfrm>
          <a:off x="2241" y="1926883"/>
          <a:ext cx="3349687" cy="50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Emergency rooms (not ideal)</a:t>
          </a:r>
        </a:p>
      </dsp:txBody>
      <dsp:txXfrm>
        <a:off x="2241" y="1926883"/>
        <a:ext cx="3349687" cy="502453"/>
      </dsp:txXfrm>
    </dsp:sp>
    <dsp:sp modelId="{F84190F1-94C9-4641-870B-166FD4885C94}">
      <dsp:nvSpPr>
        <dsp:cNvPr id="0" name=""/>
        <dsp:cNvSpPr/>
      </dsp:nvSpPr>
      <dsp:spPr>
        <a:xfrm>
          <a:off x="2241" y="2495163"/>
          <a:ext cx="3349687" cy="1409150"/>
        </a:xfrm>
        <a:prstGeom prst="rect">
          <a:avLst/>
        </a:prstGeom>
        <a:noFill/>
        <a:ln>
          <a:noFill/>
        </a:ln>
        <a:effectLst/>
      </dsp:spPr>
      <dsp:style>
        <a:lnRef idx="0">
          <a:scrgbClr r="0" g="0" b="0"/>
        </a:lnRef>
        <a:fillRef idx="0">
          <a:scrgbClr r="0" g="0" b="0"/>
        </a:fillRef>
        <a:effectRef idx="0">
          <a:scrgbClr r="0" g="0" b="0"/>
        </a:effectRef>
        <a:fontRef idx="minor"/>
      </dsp:style>
    </dsp:sp>
    <dsp:sp modelId="{A8EC1226-6EB6-4EF5-B092-0432993C98BC}">
      <dsp:nvSpPr>
        <dsp:cNvPr id="0" name=""/>
        <dsp:cNvSpPr/>
      </dsp:nvSpPr>
      <dsp:spPr>
        <a:xfrm>
          <a:off x="5026773" y="612964"/>
          <a:ext cx="1172390" cy="11723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869618-5CC5-49AA-87C9-221459360CCA}">
      <dsp:nvSpPr>
        <dsp:cNvPr id="0" name=""/>
        <dsp:cNvSpPr/>
      </dsp:nvSpPr>
      <dsp:spPr>
        <a:xfrm>
          <a:off x="3938124" y="1926883"/>
          <a:ext cx="3349687" cy="50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Behavioral Crisis Care Services</a:t>
          </a:r>
        </a:p>
      </dsp:txBody>
      <dsp:txXfrm>
        <a:off x="3938124" y="1926883"/>
        <a:ext cx="3349687" cy="502453"/>
      </dsp:txXfrm>
    </dsp:sp>
    <dsp:sp modelId="{673CFC1C-8EBF-46B0-9040-EE5F4F62B330}">
      <dsp:nvSpPr>
        <dsp:cNvPr id="0" name=""/>
        <dsp:cNvSpPr/>
      </dsp:nvSpPr>
      <dsp:spPr>
        <a:xfrm>
          <a:off x="3938124" y="2495163"/>
          <a:ext cx="3349687" cy="140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Crisis call lines</a:t>
          </a:r>
        </a:p>
        <a:p>
          <a:pPr marL="0" lvl="0" indent="0" algn="ctr" defTabSz="889000">
            <a:lnSpc>
              <a:spcPct val="100000"/>
            </a:lnSpc>
            <a:spcBef>
              <a:spcPct val="0"/>
            </a:spcBef>
            <a:spcAft>
              <a:spcPct val="35000"/>
            </a:spcAft>
            <a:buNone/>
          </a:pPr>
          <a:r>
            <a:rPr lang="en-US" sz="2000" kern="1200" dirty="0"/>
            <a:t>Warm lines</a:t>
          </a:r>
        </a:p>
        <a:p>
          <a:pPr marL="0" lvl="0" indent="0" algn="ctr" defTabSz="889000">
            <a:lnSpc>
              <a:spcPct val="100000"/>
            </a:lnSpc>
            <a:spcBef>
              <a:spcPct val="0"/>
            </a:spcBef>
            <a:spcAft>
              <a:spcPct val="35000"/>
            </a:spcAft>
            <a:buNone/>
          </a:pPr>
          <a:r>
            <a:rPr lang="en-US" sz="2000" kern="1200" dirty="0"/>
            <a:t>Crisis intervention teams</a:t>
          </a:r>
        </a:p>
        <a:p>
          <a:pPr marL="0" lvl="0" indent="0" algn="ctr" defTabSz="889000">
            <a:lnSpc>
              <a:spcPct val="100000"/>
            </a:lnSpc>
            <a:spcBef>
              <a:spcPct val="0"/>
            </a:spcBef>
            <a:spcAft>
              <a:spcPct val="35000"/>
            </a:spcAft>
            <a:buNone/>
          </a:pPr>
          <a:r>
            <a:rPr lang="en-US" sz="2000" kern="1200" dirty="0"/>
            <a:t>Crisis stabilization facilities</a:t>
          </a:r>
        </a:p>
      </dsp:txBody>
      <dsp:txXfrm>
        <a:off x="3938124" y="2495163"/>
        <a:ext cx="3349687" cy="14091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9AA9E-5842-CB45-B30E-544DC0EF80BF}">
      <dsp:nvSpPr>
        <dsp:cNvPr id="0" name=""/>
        <dsp:cNvSpPr/>
      </dsp:nvSpPr>
      <dsp:spPr>
        <a:xfrm>
          <a:off x="0" y="343256"/>
          <a:ext cx="7188200" cy="9008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7884" tIns="458216" rIns="55788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Seven-phase group meeting</a:t>
          </a:r>
        </a:p>
      </dsp:txBody>
      <dsp:txXfrm>
        <a:off x="0" y="343256"/>
        <a:ext cx="7188200" cy="900899"/>
      </dsp:txXfrm>
    </dsp:sp>
    <dsp:sp modelId="{D5625BD7-B6ED-B94F-B20B-B61710BBA1B0}">
      <dsp:nvSpPr>
        <dsp:cNvPr id="0" name=""/>
        <dsp:cNvSpPr/>
      </dsp:nvSpPr>
      <dsp:spPr>
        <a:xfrm>
          <a:off x="359410" y="18536"/>
          <a:ext cx="503174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188" tIns="0" rIns="190188" bIns="0" numCol="1" spcCol="1270" anchor="ctr" anchorCtr="0">
          <a:noAutofit/>
        </a:bodyPr>
        <a:lstStyle/>
        <a:p>
          <a:pPr marL="0" lvl="0" indent="0" algn="l" defTabSz="977900">
            <a:lnSpc>
              <a:spcPct val="90000"/>
            </a:lnSpc>
            <a:spcBef>
              <a:spcPct val="0"/>
            </a:spcBef>
            <a:spcAft>
              <a:spcPct val="35000"/>
            </a:spcAft>
            <a:buNone/>
          </a:pPr>
          <a:r>
            <a:rPr lang="en-US" sz="2200" kern="1200" dirty="0"/>
            <a:t>A Tertiary Prevention Tool</a:t>
          </a:r>
        </a:p>
      </dsp:txBody>
      <dsp:txXfrm>
        <a:off x="391113" y="50239"/>
        <a:ext cx="4968334" cy="586034"/>
      </dsp:txXfrm>
    </dsp:sp>
    <dsp:sp modelId="{041543DD-82F2-CD4F-8B4A-1998722AC84D}">
      <dsp:nvSpPr>
        <dsp:cNvPr id="0" name=""/>
        <dsp:cNvSpPr/>
      </dsp:nvSpPr>
      <dsp:spPr>
        <a:xfrm>
          <a:off x="0" y="1687676"/>
          <a:ext cx="7188200" cy="2356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7884" tIns="458216" rIns="55788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debrief staff on an inpatient unit following a patient suicide </a:t>
          </a:r>
        </a:p>
        <a:p>
          <a:pPr marL="228600" lvl="1" indent="-228600" algn="l" defTabSz="977900">
            <a:lnSpc>
              <a:spcPct val="90000"/>
            </a:lnSpc>
            <a:spcBef>
              <a:spcPct val="0"/>
            </a:spcBef>
            <a:spcAft>
              <a:spcPct val="15000"/>
            </a:spcAft>
            <a:buChar char="•"/>
          </a:pPr>
          <a:r>
            <a:rPr lang="en-US" sz="2200" kern="1200" dirty="0"/>
            <a:t>debrief schoolchildren and school personnel after a school shooting</a:t>
          </a:r>
        </a:p>
        <a:p>
          <a:pPr marL="228600" lvl="1" indent="-228600" algn="l" defTabSz="977900">
            <a:lnSpc>
              <a:spcPct val="90000"/>
            </a:lnSpc>
            <a:spcBef>
              <a:spcPct val="0"/>
            </a:spcBef>
            <a:spcAft>
              <a:spcPct val="15000"/>
            </a:spcAft>
            <a:buChar char="•"/>
          </a:pPr>
          <a:r>
            <a:rPr lang="en-US" sz="2200" kern="1200" dirty="0"/>
            <a:t>debrief rescue and health care workers who have responded to a natural disaster </a:t>
          </a:r>
        </a:p>
      </dsp:txBody>
      <dsp:txXfrm>
        <a:off x="0" y="1687676"/>
        <a:ext cx="7188200" cy="2356200"/>
      </dsp:txXfrm>
    </dsp:sp>
    <dsp:sp modelId="{5CA407B9-5DB1-3042-B461-AB2BCB00F9C0}">
      <dsp:nvSpPr>
        <dsp:cNvPr id="0" name=""/>
        <dsp:cNvSpPr/>
      </dsp:nvSpPr>
      <dsp:spPr>
        <a:xfrm>
          <a:off x="359410" y="1362956"/>
          <a:ext cx="503174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188" tIns="0" rIns="190188" bIns="0" numCol="1" spcCol="1270" anchor="ctr" anchorCtr="0">
          <a:noAutofit/>
        </a:bodyPr>
        <a:lstStyle/>
        <a:p>
          <a:pPr marL="0" lvl="0" indent="0" algn="l" defTabSz="977900">
            <a:lnSpc>
              <a:spcPct val="90000"/>
            </a:lnSpc>
            <a:spcBef>
              <a:spcPct val="0"/>
            </a:spcBef>
            <a:spcAft>
              <a:spcPct val="35000"/>
            </a:spcAft>
            <a:buNone/>
          </a:pPr>
          <a:r>
            <a:rPr lang="en-US" sz="2200" kern="1200" dirty="0"/>
            <a:t>Examples</a:t>
          </a:r>
        </a:p>
      </dsp:txBody>
      <dsp:txXfrm>
        <a:off x="391113" y="1394659"/>
        <a:ext cx="496833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19171-4D59-C543-8585-0555958EEE14}">
      <dsp:nvSpPr>
        <dsp:cNvPr id="0" name=""/>
        <dsp:cNvSpPr/>
      </dsp:nvSpPr>
      <dsp:spPr>
        <a:xfrm>
          <a:off x="0" y="310941"/>
          <a:ext cx="4598685" cy="69086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Crisis is self-limiting (4-6 weeks)</a:t>
          </a:r>
        </a:p>
      </dsp:txBody>
      <dsp:txXfrm>
        <a:off x="33725" y="344666"/>
        <a:ext cx="4531235" cy="623416"/>
      </dsp:txXfrm>
    </dsp:sp>
    <dsp:sp modelId="{8F8B0902-6FF4-264E-8FB2-B561A9D1B1C5}">
      <dsp:nvSpPr>
        <dsp:cNvPr id="0" name=""/>
        <dsp:cNvSpPr/>
      </dsp:nvSpPr>
      <dsp:spPr>
        <a:xfrm>
          <a:off x="0" y="1056528"/>
          <a:ext cx="4598685" cy="690866"/>
        </a:xfrm>
        <a:prstGeom prst="roundRect">
          <a:avLst/>
        </a:prstGeom>
        <a:solidFill>
          <a:schemeClr val="accent5">
            <a:hueOff val="392797"/>
            <a:satOff val="-1878"/>
            <a:lumOff val="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Goal of crisis intervention:  return to pre-crisis level of functioning</a:t>
          </a:r>
        </a:p>
      </dsp:txBody>
      <dsp:txXfrm>
        <a:off x="33725" y="1090253"/>
        <a:ext cx="4531235" cy="623416"/>
      </dsp:txXfrm>
    </dsp:sp>
    <dsp:sp modelId="{10D5B38C-7F69-6C41-8038-E9EFE924E73B}">
      <dsp:nvSpPr>
        <dsp:cNvPr id="0" name=""/>
        <dsp:cNvSpPr/>
      </dsp:nvSpPr>
      <dsp:spPr>
        <a:xfrm>
          <a:off x="0" y="1802114"/>
          <a:ext cx="4598685" cy="690866"/>
        </a:xfrm>
        <a:prstGeom prst="roundRect">
          <a:avLst/>
        </a:prstGeom>
        <a:solidFill>
          <a:schemeClr val="accent5">
            <a:hueOff val="785595"/>
            <a:satOff val="-375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During a crisis, people are more open to new problem solving and coping techniques</a:t>
          </a:r>
        </a:p>
      </dsp:txBody>
      <dsp:txXfrm>
        <a:off x="33725" y="1835839"/>
        <a:ext cx="4531235" cy="623416"/>
      </dsp:txXfrm>
    </dsp:sp>
    <dsp:sp modelId="{7FA1218D-5619-134E-BC93-54583C72733C}">
      <dsp:nvSpPr>
        <dsp:cNvPr id="0" name=""/>
        <dsp:cNvSpPr/>
      </dsp:nvSpPr>
      <dsp:spPr>
        <a:xfrm>
          <a:off x="0" y="2547701"/>
          <a:ext cx="4598685" cy="690866"/>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Focus on the immediate crisis only</a:t>
          </a:r>
        </a:p>
      </dsp:txBody>
      <dsp:txXfrm>
        <a:off x="33725" y="2581426"/>
        <a:ext cx="4531235" cy="623416"/>
      </dsp:txXfrm>
    </dsp:sp>
    <dsp:sp modelId="{9A3A7DDA-631E-9341-BEBA-8197EA2CFECD}">
      <dsp:nvSpPr>
        <dsp:cNvPr id="0" name=""/>
        <dsp:cNvSpPr/>
      </dsp:nvSpPr>
      <dsp:spPr>
        <a:xfrm>
          <a:off x="0" y="3293288"/>
          <a:ext cx="4598685" cy="690866"/>
        </a:xfrm>
        <a:prstGeom prst="roundRect">
          <a:avLst/>
        </a:prstGeom>
        <a:solidFill>
          <a:schemeClr val="accent5">
            <a:hueOff val="1571189"/>
            <a:satOff val="-7513"/>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Nurse will be active, even directive</a:t>
          </a:r>
        </a:p>
      </dsp:txBody>
      <dsp:txXfrm>
        <a:off x="33725" y="3327013"/>
        <a:ext cx="4531235" cy="623416"/>
      </dsp:txXfrm>
    </dsp:sp>
    <dsp:sp modelId="{BBD96AA9-5CC9-874E-A783-6FCB39090E48}">
      <dsp:nvSpPr>
        <dsp:cNvPr id="0" name=""/>
        <dsp:cNvSpPr/>
      </dsp:nvSpPr>
      <dsp:spPr>
        <a:xfrm>
          <a:off x="0" y="4038875"/>
          <a:ext cx="4598685" cy="690866"/>
        </a:xfrm>
        <a:prstGeom prst="roundRect">
          <a:avLst/>
        </a:prstGeom>
        <a:solidFill>
          <a:schemeClr val="accent5">
            <a:hueOff val="1963986"/>
            <a:satOff val="-9392"/>
            <a:lumOff val="10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Early intervention increases chance for good outcomes</a:t>
          </a:r>
        </a:p>
      </dsp:txBody>
      <dsp:txXfrm>
        <a:off x="33725" y="4072600"/>
        <a:ext cx="4531235" cy="623416"/>
      </dsp:txXfrm>
    </dsp:sp>
    <dsp:sp modelId="{2FADF3FD-2A7C-5943-A924-C566221B887A}">
      <dsp:nvSpPr>
        <dsp:cNvPr id="0" name=""/>
        <dsp:cNvSpPr/>
      </dsp:nvSpPr>
      <dsp:spPr>
        <a:xfrm>
          <a:off x="0" y="4784461"/>
          <a:ext cx="4598685" cy="690866"/>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Goals should be realistic and mutual</a:t>
          </a:r>
        </a:p>
      </dsp:txBody>
      <dsp:txXfrm>
        <a:off x="33725" y="4818186"/>
        <a:ext cx="4531235" cy="623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76651-66C1-C64F-B107-6A6089A951A7}">
      <dsp:nvSpPr>
        <dsp:cNvPr id="0" name=""/>
        <dsp:cNvSpPr/>
      </dsp:nvSpPr>
      <dsp:spPr>
        <a:xfrm>
          <a:off x="2396157" y="1102742"/>
          <a:ext cx="520071" cy="91440"/>
        </a:xfrm>
        <a:custGeom>
          <a:avLst/>
          <a:gdLst/>
          <a:ahLst/>
          <a:cxnLst/>
          <a:rect l="0" t="0" r="0" b="0"/>
          <a:pathLst>
            <a:path>
              <a:moveTo>
                <a:pt x="0" y="45720"/>
              </a:moveTo>
              <a:lnTo>
                <a:pt x="52007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42426" y="1145706"/>
        <a:ext cx="27533" cy="5512"/>
      </dsp:txXfrm>
    </dsp:sp>
    <dsp:sp modelId="{BFF15CEF-17CB-9A43-9DDA-0172C13D9E4F}">
      <dsp:nvSpPr>
        <dsp:cNvPr id="0" name=""/>
        <dsp:cNvSpPr/>
      </dsp:nvSpPr>
      <dsp:spPr>
        <a:xfrm>
          <a:off x="3732" y="430195"/>
          <a:ext cx="2394225" cy="143653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19" tIns="123147" rIns="117319" bIns="123147" numCol="1" spcCol="1270" anchor="ctr" anchorCtr="0">
          <a:noAutofit/>
        </a:bodyPr>
        <a:lstStyle/>
        <a:p>
          <a:pPr marL="0" lvl="0" indent="0" algn="ctr" defTabSz="977900">
            <a:lnSpc>
              <a:spcPct val="90000"/>
            </a:lnSpc>
            <a:spcBef>
              <a:spcPct val="0"/>
            </a:spcBef>
            <a:spcAft>
              <a:spcPct val="35000"/>
            </a:spcAft>
            <a:buNone/>
          </a:pPr>
          <a:r>
            <a:rPr lang="en-US" altLang="en-US" sz="2200" kern="1200" dirty="0">
              <a:ea typeface="ヒラギノ角ゴ Pro W3" panose="020B0300000000000000" pitchFamily="34" charset="-128"/>
            </a:rPr>
            <a:t>Conflict or problem</a:t>
          </a:r>
          <a:endParaRPr lang="en-US" sz="2200" kern="1200" dirty="0"/>
        </a:p>
      </dsp:txBody>
      <dsp:txXfrm>
        <a:off x="3732" y="430195"/>
        <a:ext cx="2394225" cy="1436535"/>
      </dsp:txXfrm>
    </dsp:sp>
    <dsp:sp modelId="{9E699269-DB75-714A-A808-722DA58AC6D4}">
      <dsp:nvSpPr>
        <dsp:cNvPr id="0" name=""/>
        <dsp:cNvSpPr/>
      </dsp:nvSpPr>
      <dsp:spPr>
        <a:xfrm>
          <a:off x="1200844" y="1864930"/>
          <a:ext cx="2944897" cy="520071"/>
        </a:xfrm>
        <a:custGeom>
          <a:avLst/>
          <a:gdLst/>
          <a:ahLst/>
          <a:cxnLst/>
          <a:rect l="0" t="0" r="0" b="0"/>
          <a:pathLst>
            <a:path>
              <a:moveTo>
                <a:pt x="2944897" y="0"/>
              </a:moveTo>
              <a:lnTo>
                <a:pt x="2944897" y="277135"/>
              </a:lnTo>
              <a:lnTo>
                <a:pt x="0" y="277135"/>
              </a:lnTo>
              <a:lnTo>
                <a:pt x="0" y="52007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98394" y="2122210"/>
        <a:ext cx="149797" cy="5512"/>
      </dsp:txXfrm>
    </dsp:sp>
    <dsp:sp modelId="{C60752DD-4015-1B4B-9F79-22F6A60EBC4F}">
      <dsp:nvSpPr>
        <dsp:cNvPr id="0" name=""/>
        <dsp:cNvSpPr/>
      </dsp:nvSpPr>
      <dsp:spPr>
        <a:xfrm>
          <a:off x="2948629" y="430195"/>
          <a:ext cx="2394225" cy="143653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19" tIns="123147" rIns="117319" bIns="123147" numCol="1" spcCol="1270" anchor="ctr" anchorCtr="0">
          <a:noAutofit/>
        </a:bodyPr>
        <a:lstStyle/>
        <a:p>
          <a:pPr marL="0" lvl="0" indent="0" algn="ctr" defTabSz="977900">
            <a:lnSpc>
              <a:spcPct val="90000"/>
            </a:lnSpc>
            <a:spcBef>
              <a:spcPct val="0"/>
            </a:spcBef>
            <a:spcAft>
              <a:spcPct val="35000"/>
            </a:spcAft>
            <a:buNone/>
          </a:pPr>
          <a:r>
            <a:rPr lang="en-US" altLang="en-US" sz="2200" kern="1200" dirty="0">
              <a:ea typeface="ヒラギノ角ゴ Pro W3" panose="020B0300000000000000" pitchFamily="34" charset="-128"/>
            </a:rPr>
            <a:t>Self-concept threatened</a:t>
          </a:r>
          <a:endParaRPr lang="en-US" sz="2200" kern="1200" dirty="0"/>
        </a:p>
      </dsp:txBody>
      <dsp:txXfrm>
        <a:off x="2948629" y="430195"/>
        <a:ext cx="2394225" cy="1436535"/>
      </dsp:txXfrm>
    </dsp:sp>
    <dsp:sp modelId="{18355A31-D543-6049-84BC-A7B1BC4230EC}">
      <dsp:nvSpPr>
        <dsp:cNvPr id="0" name=""/>
        <dsp:cNvSpPr/>
      </dsp:nvSpPr>
      <dsp:spPr>
        <a:xfrm>
          <a:off x="2396157" y="3089950"/>
          <a:ext cx="520071" cy="91440"/>
        </a:xfrm>
        <a:custGeom>
          <a:avLst/>
          <a:gdLst/>
          <a:ahLst/>
          <a:cxnLst/>
          <a:rect l="0" t="0" r="0" b="0"/>
          <a:pathLst>
            <a:path>
              <a:moveTo>
                <a:pt x="0" y="45720"/>
              </a:moveTo>
              <a:lnTo>
                <a:pt x="52007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42426" y="3132913"/>
        <a:ext cx="27533" cy="5512"/>
      </dsp:txXfrm>
    </dsp:sp>
    <dsp:sp modelId="{E2002AEB-E063-1346-8CA1-FA82CCD93521}">
      <dsp:nvSpPr>
        <dsp:cNvPr id="0" name=""/>
        <dsp:cNvSpPr/>
      </dsp:nvSpPr>
      <dsp:spPr>
        <a:xfrm>
          <a:off x="3732" y="2417402"/>
          <a:ext cx="2394225" cy="143653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19" tIns="123147" rIns="117319" bIns="123147" numCol="1" spcCol="1270" anchor="ctr" anchorCtr="0">
          <a:noAutofit/>
        </a:bodyPr>
        <a:lstStyle/>
        <a:p>
          <a:pPr marL="0" lvl="0" indent="0" algn="ctr" defTabSz="977900">
            <a:lnSpc>
              <a:spcPct val="90000"/>
            </a:lnSpc>
            <a:spcBef>
              <a:spcPct val="0"/>
            </a:spcBef>
            <a:spcAft>
              <a:spcPct val="35000"/>
            </a:spcAft>
            <a:buNone/>
          </a:pPr>
          <a:r>
            <a:rPr lang="en-US" altLang="en-US" sz="2200" kern="1200" dirty="0">
              <a:ea typeface="ヒラギノ角ゴ Pro W3" panose="020B0300000000000000" pitchFamily="34" charset="-128"/>
            </a:rPr>
            <a:t>Increased anxiety</a:t>
          </a:r>
          <a:endParaRPr lang="en-US" sz="2200" kern="1200" dirty="0"/>
        </a:p>
      </dsp:txBody>
      <dsp:txXfrm>
        <a:off x="3732" y="2417402"/>
        <a:ext cx="2394225" cy="1436535"/>
      </dsp:txXfrm>
    </dsp:sp>
    <dsp:sp modelId="{95411DE3-0966-6B4F-90BF-2AEB8E18BF05}">
      <dsp:nvSpPr>
        <dsp:cNvPr id="0" name=""/>
        <dsp:cNvSpPr/>
      </dsp:nvSpPr>
      <dsp:spPr>
        <a:xfrm>
          <a:off x="1200844" y="3852137"/>
          <a:ext cx="2944897" cy="520071"/>
        </a:xfrm>
        <a:custGeom>
          <a:avLst/>
          <a:gdLst/>
          <a:ahLst/>
          <a:cxnLst/>
          <a:rect l="0" t="0" r="0" b="0"/>
          <a:pathLst>
            <a:path>
              <a:moveTo>
                <a:pt x="2944897" y="0"/>
              </a:moveTo>
              <a:lnTo>
                <a:pt x="2944897" y="277135"/>
              </a:lnTo>
              <a:lnTo>
                <a:pt x="0" y="277135"/>
              </a:lnTo>
              <a:lnTo>
                <a:pt x="0" y="520071"/>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98394" y="4109417"/>
        <a:ext cx="149797" cy="5512"/>
      </dsp:txXfrm>
    </dsp:sp>
    <dsp:sp modelId="{7C55CBF4-C112-DA46-842D-06859D70C863}">
      <dsp:nvSpPr>
        <dsp:cNvPr id="0" name=""/>
        <dsp:cNvSpPr/>
      </dsp:nvSpPr>
      <dsp:spPr>
        <a:xfrm>
          <a:off x="2948629" y="2417402"/>
          <a:ext cx="2394225" cy="143653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19" tIns="123147" rIns="117319" bIns="123147" numCol="1" spcCol="1270" anchor="ctr" anchorCtr="0">
          <a:noAutofit/>
        </a:bodyPr>
        <a:lstStyle/>
        <a:p>
          <a:pPr marL="0" lvl="0" indent="0" algn="ctr" defTabSz="977900">
            <a:lnSpc>
              <a:spcPct val="90000"/>
            </a:lnSpc>
            <a:spcBef>
              <a:spcPct val="0"/>
            </a:spcBef>
            <a:spcAft>
              <a:spcPct val="35000"/>
            </a:spcAft>
            <a:buNone/>
          </a:pPr>
          <a:r>
            <a:rPr lang="en-US" altLang="en-US" sz="2200" b="1" u="sng" kern="1200" dirty="0">
              <a:solidFill>
                <a:srgbClr val="FFFF00"/>
              </a:solidFill>
              <a:ea typeface="ヒラギノ角ゴ Pro W3" panose="020B0300000000000000" pitchFamily="34" charset="-128"/>
            </a:rPr>
            <a:t>Use of usual problem-solving techniques and defense mechanisms</a:t>
          </a:r>
          <a:endParaRPr lang="en-US" sz="2200" b="1" kern="1200" dirty="0">
            <a:solidFill>
              <a:srgbClr val="FFFF00"/>
            </a:solidFill>
          </a:endParaRPr>
        </a:p>
      </dsp:txBody>
      <dsp:txXfrm>
        <a:off x="2948629" y="2417402"/>
        <a:ext cx="2394225" cy="1436535"/>
      </dsp:txXfrm>
    </dsp:sp>
    <dsp:sp modelId="{7FD7D2B1-EA01-C643-AAA0-38BBDE877702}">
      <dsp:nvSpPr>
        <dsp:cNvPr id="0" name=""/>
        <dsp:cNvSpPr/>
      </dsp:nvSpPr>
      <dsp:spPr>
        <a:xfrm>
          <a:off x="2396157" y="5077157"/>
          <a:ext cx="520071" cy="91440"/>
        </a:xfrm>
        <a:custGeom>
          <a:avLst/>
          <a:gdLst/>
          <a:ahLst/>
          <a:cxnLst/>
          <a:rect l="0" t="0" r="0" b="0"/>
          <a:pathLst>
            <a:path>
              <a:moveTo>
                <a:pt x="0" y="45720"/>
              </a:moveTo>
              <a:lnTo>
                <a:pt x="520071"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42426" y="5120121"/>
        <a:ext cx="27533" cy="5512"/>
      </dsp:txXfrm>
    </dsp:sp>
    <dsp:sp modelId="{54C6A542-32C1-D044-B1A5-A05CC8D27C17}">
      <dsp:nvSpPr>
        <dsp:cNvPr id="0" name=""/>
        <dsp:cNvSpPr/>
      </dsp:nvSpPr>
      <dsp:spPr>
        <a:xfrm>
          <a:off x="3732" y="4404609"/>
          <a:ext cx="2394225" cy="143653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19" tIns="123147" rIns="117319" bIns="123147" numCol="1" spcCol="1270" anchor="ctr" anchorCtr="0">
          <a:noAutofit/>
        </a:bodyPr>
        <a:lstStyle/>
        <a:p>
          <a:pPr marL="0" lvl="0" indent="0" algn="ctr" defTabSz="977900">
            <a:lnSpc>
              <a:spcPct val="90000"/>
            </a:lnSpc>
            <a:spcBef>
              <a:spcPct val="0"/>
            </a:spcBef>
            <a:spcAft>
              <a:spcPct val="35000"/>
            </a:spcAft>
            <a:buNone/>
          </a:pPr>
          <a:r>
            <a:rPr lang="en-US" altLang="en-US" sz="2200" kern="1200" dirty="0">
              <a:ea typeface="ヒラギノ角ゴ Pro W3" panose="020B0300000000000000" pitchFamily="34" charset="-128"/>
            </a:rPr>
            <a:t>Resolve conflict or problem</a:t>
          </a:r>
          <a:endParaRPr lang="en-US" sz="2200" kern="1200" dirty="0"/>
        </a:p>
      </dsp:txBody>
      <dsp:txXfrm>
        <a:off x="3732" y="4404609"/>
        <a:ext cx="2394225" cy="1436535"/>
      </dsp:txXfrm>
    </dsp:sp>
    <dsp:sp modelId="{FF4EE7B0-2B17-9E42-BA57-D3E05B31FB00}">
      <dsp:nvSpPr>
        <dsp:cNvPr id="0" name=""/>
        <dsp:cNvSpPr/>
      </dsp:nvSpPr>
      <dsp:spPr>
        <a:xfrm>
          <a:off x="2948629" y="4404609"/>
          <a:ext cx="2394225" cy="143653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19" tIns="123147" rIns="117319" bIns="123147" numCol="1" spcCol="1270" anchor="ctr" anchorCtr="0">
          <a:noAutofit/>
        </a:bodyPr>
        <a:lstStyle/>
        <a:p>
          <a:pPr marL="0" lvl="0" indent="0" algn="ctr" defTabSz="977900">
            <a:lnSpc>
              <a:spcPct val="90000"/>
            </a:lnSpc>
            <a:spcBef>
              <a:spcPct val="0"/>
            </a:spcBef>
            <a:spcAft>
              <a:spcPct val="35000"/>
            </a:spcAft>
            <a:buNone/>
          </a:pPr>
          <a:r>
            <a:rPr lang="en-US" sz="2200" kern="1200" dirty="0"/>
            <a:t>Reduce anxiety</a:t>
          </a:r>
        </a:p>
      </dsp:txBody>
      <dsp:txXfrm>
        <a:off x="2948629" y="4404609"/>
        <a:ext cx="2394225" cy="1436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76651-66C1-C64F-B107-6A6089A951A7}">
      <dsp:nvSpPr>
        <dsp:cNvPr id="0" name=""/>
        <dsp:cNvSpPr/>
      </dsp:nvSpPr>
      <dsp:spPr>
        <a:xfrm>
          <a:off x="2393375" y="974795"/>
          <a:ext cx="519433" cy="91440"/>
        </a:xfrm>
        <a:custGeom>
          <a:avLst/>
          <a:gdLst/>
          <a:ahLst/>
          <a:cxnLst/>
          <a:rect l="0" t="0" r="0" b="0"/>
          <a:pathLst>
            <a:path>
              <a:moveTo>
                <a:pt x="0" y="45720"/>
              </a:moveTo>
              <a:lnTo>
                <a:pt x="51943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39341" y="1017762"/>
        <a:ext cx="27501" cy="5505"/>
      </dsp:txXfrm>
    </dsp:sp>
    <dsp:sp modelId="{BFF15CEF-17CB-9A43-9DDA-0172C13D9E4F}">
      <dsp:nvSpPr>
        <dsp:cNvPr id="0" name=""/>
        <dsp:cNvSpPr/>
      </dsp:nvSpPr>
      <dsp:spPr>
        <a:xfrm>
          <a:off x="3727" y="303081"/>
          <a:ext cx="2391448" cy="143486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3" tIns="123004" rIns="117183" bIns="123004" numCol="1" spcCol="1270" anchor="ctr" anchorCtr="0">
          <a:noAutofit/>
        </a:bodyPr>
        <a:lstStyle/>
        <a:p>
          <a:pPr marL="0" lvl="0" indent="0" algn="ctr" defTabSz="977900">
            <a:lnSpc>
              <a:spcPct val="90000"/>
            </a:lnSpc>
            <a:spcBef>
              <a:spcPct val="0"/>
            </a:spcBef>
            <a:spcAft>
              <a:spcPct val="35000"/>
            </a:spcAft>
            <a:buNone/>
          </a:pPr>
          <a:r>
            <a:rPr lang="en-US" altLang="en-US" sz="2200" kern="1200" dirty="0">
              <a:ea typeface="ヒラギノ角ゴ Pro W3" panose="020B0300000000000000" pitchFamily="34" charset="-128"/>
            </a:rPr>
            <a:t>Problem-solving techniques and defense mechanisms fail</a:t>
          </a:r>
          <a:endParaRPr lang="en-US" sz="2200" kern="1200" dirty="0"/>
        </a:p>
      </dsp:txBody>
      <dsp:txXfrm>
        <a:off x="3727" y="303081"/>
        <a:ext cx="2391448" cy="1434868"/>
      </dsp:txXfrm>
    </dsp:sp>
    <dsp:sp modelId="{836E26D4-1A30-5741-A245-6BAD84B18B66}">
      <dsp:nvSpPr>
        <dsp:cNvPr id="0" name=""/>
        <dsp:cNvSpPr/>
      </dsp:nvSpPr>
      <dsp:spPr>
        <a:xfrm>
          <a:off x="1199451" y="1736149"/>
          <a:ext cx="2941481" cy="519433"/>
        </a:xfrm>
        <a:custGeom>
          <a:avLst/>
          <a:gdLst/>
          <a:ahLst/>
          <a:cxnLst/>
          <a:rect l="0" t="0" r="0" b="0"/>
          <a:pathLst>
            <a:path>
              <a:moveTo>
                <a:pt x="2941481" y="0"/>
              </a:moveTo>
              <a:lnTo>
                <a:pt x="2941481" y="276816"/>
              </a:lnTo>
              <a:lnTo>
                <a:pt x="0" y="276816"/>
              </a:lnTo>
              <a:lnTo>
                <a:pt x="0" y="519433"/>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95380" y="1993113"/>
        <a:ext cx="149623" cy="5505"/>
      </dsp:txXfrm>
    </dsp:sp>
    <dsp:sp modelId="{2B74BAAE-8FBF-4F4F-B4D8-2424B9886D68}">
      <dsp:nvSpPr>
        <dsp:cNvPr id="0" name=""/>
        <dsp:cNvSpPr/>
      </dsp:nvSpPr>
      <dsp:spPr>
        <a:xfrm>
          <a:off x="2945209" y="303081"/>
          <a:ext cx="2391448" cy="143486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3" tIns="123004" rIns="117183" bIns="123004" numCol="1" spcCol="1270" anchor="ctr" anchorCtr="0">
          <a:noAutofit/>
        </a:bodyPr>
        <a:lstStyle/>
        <a:p>
          <a:pPr marL="0" lvl="0" indent="0" algn="ctr" defTabSz="977900">
            <a:lnSpc>
              <a:spcPct val="90000"/>
            </a:lnSpc>
            <a:spcBef>
              <a:spcPct val="0"/>
            </a:spcBef>
            <a:spcAft>
              <a:spcPct val="35000"/>
            </a:spcAft>
            <a:buNone/>
          </a:pPr>
          <a:r>
            <a:rPr lang="en-US" sz="2200" kern="1200" dirty="0"/>
            <a:t>Threat persists</a:t>
          </a:r>
        </a:p>
      </dsp:txBody>
      <dsp:txXfrm>
        <a:off x="2945209" y="303081"/>
        <a:ext cx="2391448" cy="1434868"/>
      </dsp:txXfrm>
    </dsp:sp>
    <dsp:sp modelId="{18355A31-D543-6049-84BC-A7B1BC4230EC}">
      <dsp:nvSpPr>
        <dsp:cNvPr id="0" name=""/>
        <dsp:cNvSpPr/>
      </dsp:nvSpPr>
      <dsp:spPr>
        <a:xfrm>
          <a:off x="2393375" y="2959697"/>
          <a:ext cx="519433" cy="91440"/>
        </a:xfrm>
        <a:custGeom>
          <a:avLst/>
          <a:gdLst/>
          <a:ahLst/>
          <a:cxnLst/>
          <a:rect l="0" t="0" r="0" b="0"/>
          <a:pathLst>
            <a:path>
              <a:moveTo>
                <a:pt x="0" y="45720"/>
              </a:moveTo>
              <a:lnTo>
                <a:pt x="519433"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39341" y="3002664"/>
        <a:ext cx="27501" cy="5505"/>
      </dsp:txXfrm>
    </dsp:sp>
    <dsp:sp modelId="{E2002AEB-E063-1346-8CA1-FA82CCD93521}">
      <dsp:nvSpPr>
        <dsp:cNvPr id="0" name=""/>
        <dsp:cNvSpPr/>
      </dsp:nvSpPr>
      <dsp:spPr>
        <a:xfrm>
          <a:off x="3727" y="2287983"/>
          <a:ext cx="2391448" cy="143486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3" tIns="123004" rIns="117183" bIns="123004" numCol="1" spcCol="1270" anchor="ctr" anchorCtr="0">
          <a:noAutofit/>
        </a:bodyPr>
        <a:lstStyle/>
        <a:p>
          <a:pPr marL="0" lvl="0" indent="0" algn="ctr" defTabSz="977900">
            <a:lnSpc>
              <a:spcPct val="90000"/>
            </a:lnSpc>
            <a:spcBef>
              <a:spcPct val="0"/>
            </a:spcBef>
            <a:spcAft>
              <a:spcPct val="35000"/>
            </a:spcAft>
            <a:buNone/>
          </a:pPr>
          <a:r>
            <a:rPr lang="en-US" altLang="en-US" sz="2200" kern="1200" dirty="0">
              <a:ea typeface="ヒラギノ角ゴ Pro W3" panose="020B0300000000000000" pitchFamily="34" charset="-128"/>
            </a:rPr>
            <a:t>Anxiety increases</a:t>
          </a:r>
          <a:endParaRPr lang="en-US" sz="2200" kern="1200" dirty="0"/>
        </a:p>
      </dsp:txBody>
      <dsp:txXfrm>
        <a:off x="3727" y="2287983"/>
        <a:ext cx="2391448" cy="1434868"/>
      </dsp:txXfrm>
    </dsp:sp>
    <dsp:sp modelId="{95411DE3-0966-6B4F-90BF-2AEB8E18BF05}">
      <dsp:nvSpPr>
        <dsp:cNvPr id="0" name=""/>
        <dsp:cNvSpPr/>
      </dsp:nvSpPr>
      <dsp:spPr>
        <a:xfrm>
          <a:off x="1199451" y="3721051"/>
          <a:ext cx="2941481" cy="519433"/>
        </a:xfrm>
        <a:custGeom>
          <a:avLst/>
          <a:gdLst/>
          <a:ahLst/>
          <a:cxnLst/>
          <a:rect l="0" t="0" r="0" b="0"/>
          <a:pathLst>
            <a:path>
              <a:moveTo>
                <a:pt x="2941481" y="0"/>
              </a:moveTo>
              <a:lnTo>
                <a:pt x="2941481" y="276816"/>
              </a:lnTo>
              <a:lnTo>
                <a:pt x="0" y="276816"/>
              </a:lnTo>
              <a:lnTo>
                <a:pt x="0" y="519433"/>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95380" y="3978015"/>
        <a:ext cx="149623" cy="5505"/>
      </dsp:txXfrm>
    </dsp:sp>
    <dsp:sp modelId="{7C55CBF4-C112-DA46-842D-06859D70C863}">
      <dsp:nvSpPr>
        <dsp:cNvPr id="0" name=""/>
        <dsp:cNvSpPr/>
      </dsp:nvSpPr>
      <dsp:spPr>
        <a:xfrm>
          <a:off x="2945209" y="2287983"/>
          <a:ext cx="2391448" cy="143486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3" tIns="123004" rIns="117183" bIns="123004" numCol="1" spcCol="1270" anchor="ctr" anchorCtr="0">
          <a:noAutofit/>
        </a:bodyPr>
        <a:lstStyle/>
        <a:p>
          <a:pPr marL="0" lvl="0" indent="0" algn="ctr" defTabSz="977900">
            <a:lnSpc>
              <a:spcPct val="90000"/>
            </a:lnSpc>
            <a:spcBef>
              <a:spcPct val="0"/>
            </a:spcBef>
            <a:spcAft>
              <a:spcPct val="35000"/>
            </a:spcAft>
            <a:buNone/>
          </a:pPr>
          <a:r>
            <a:rPr lang="en-US" altLang="en-US" sz="2200" kern="1200" dirty="0">
              <a:ea typeface="ヒラギノ角ゴ Pro W3" panose="020B0300000000000000" pitchFamily="34" charset="-128"/>
            </a:rPr>
            <a:t>Feelings of extreme discomfort produced</a:t>
          </a:r>
          <a:endParaRPr lang="en-US" sz="2200" kern="1200" dirty="0"/>
        </a:p>
      </dsp:txBody>
      <dsp:txXfrm>
        <a:off x="2945209" y="2287983"/>
        <a:ext cx="2391448" cy="1434868"/>
      </dsp:txXfrm>
    </dsp:sp>
    <dsp:sp modelId="{7FD7D2B1-EA01-C643-AAA0-38BBDE877702}">
      <dsp:nvSpPr>
        <dsp:cNvPr id="0" name=""/>
        <dsp:cNvSpPr/>
      </dsp:nvSpPr>
      <dsp:spPr>
        <a:xfrm>
          <a:off x="2393375" y="4944599"/>
          <a:ext cx="519433" cy="91440"/>
        </a:xfrm>
        <a:custGeom>
          <a:avLst/>
          <a:gdLst/>
          <a:ahLst/>
          <a:cxnLst/>
          <a:rect l="0" t="0" r="0" b="0"/>
          <a:pathLst>
            <a:path>
              <a:moveTo>
                <a:pt x="0" y="45720"/>
              </a:moveTo>
              <a:lnTo>
                <a:pt x="519433"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39341" y="4987566"/>
        <a:ext cx="27501" cy="5505"/>
      </dsp:txXfrm>
    </dsp:sp>
    <dsp:sp modelId="{54C6A542-32C1-D044-B1A5-A05CC8D27C17}">
      <dsp:nvSpPr>
        <dsp:cNvPr id="0" name=""/>
        <dsp:cNvSpPr/>
      </dsp:nvSpPr>
      <dsp:spPr>
        <a:xfrm>
          <a:off x="3727" y="4272885"/>
          <a:ext cx="2391448" cy="143486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3" tIns="123004" rIns="117183" bIns="123004" numCol="1" spcCol="1270" anchor="ctr" anchorCtr="0">
          <a:noAutofit/>
        </a:bodyPr>
        <a:lstStyle/>
        <a:p>
          <a:pPr marL="0" lvl="0" indent="0" algn="ctr" defTabSz="977900">
            <a:lnSpc>
              <a:spcPct val="90000"/>
            </a:lnSpc>
            <a:spcBef>
              <a:spcPct val="0"/>
            </a:spcBef>
            <a:spcAft>
              <a:spcPct val="35000"/>
            </a:spcAft>
            <a:buNone/>
          </a:pPr>
          <a:r>
            <a:rPr lang="en-US" altLang="en-US" sz="2200" kern="1200" dirty="0">
              <a:ea typeface="ヒラギノ角ゴ Pro W3" panose="020B0300000000000000" pitchFamily="34" charset="-128"/>
            </a:rPr>
            <a:t>Functioning disorganized</a:t>
          </a:r>
          <a:endParaRPr lang="en-US" sz="2200" kern="1200" dirty="0"/>
        </a:p>
      </dsp:txBody>
      <dsp:txXfrm>
        <a:off x="3727" y="4272885"/>
        <a:ext cx="2391448" cy="1434868"/>
      </dsp:txXfrm>
    </dsp:sp>
    <dsp:sp modelId="{FF4EE7B0-2B17-9E42-BA57-D3E05B31FB00}">
      <dsp:nvSpPr>
        <dsp:cNvPr id="0" name=""/>
        <dsp:cNvSpPr/>
      </dsp:nvSpPr>
      <dsp:spPr>
        <a:xfrm>
          <a:off x="2945209" y="4272885"/>
          <a:ext cx="2391448" cy="143486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3" tIns="123004" rIns="117183" bIns="123004" numCol="1" spcCol="1270" anchor="ctr" anchorCtr="0">
          <a:noAutofit/>
        </a:bodyPr>
        <a:lstStyle/>
        <a:p>
          <a:pPr marL="0" lvl="0" indent="0" algn="ctr" defTabSz="977900">
            <a:lnSpc>
              <a:spcPct val="90000"/>
            </a:lnSpc>
            <a:spcBef>
              <a:spcPct val="0"/>
            </a:spcBef>
            <a:spcAft>
              <a:spcPct val="35000"/>
            </a:spcAft>
            <a:buNone/>
          </a:pPr>
          <a:r>
            <a:rPr lang="en-US" altLang="en-US" sz="2200" b="1" u="sng" kern="1200" dirty="0">
              <a:solidFill>
                <a:srgbClr val="FFFF00"/>
              </a:solidFill>
              <a:ea typeface="ヒラギノ角ゴ Pro W3" panose="020B0300000000000000" pitchFamily="34" charset="-128"/>
            </a:rPr>
            <a:t>Trial-and-error attempt to solve problem </a:t>
          </a:r>
          <a:br>
            <a:rPr lang="en-US" altLang="en-US" sz="2200" b="1" u="sng" kern="1200" dirty="0">
              <a:solidFill>
                <a:srgbClr val="FFFF00"/>
              </a:solidFill>
              <a:ea typeface="ヒラギノ角ゴ Pro W3" panose="020B0300000000000000" pitchFamily="34" charset="-128"/>
            </a:rPr>
          </a:br>
          <a:r>
            <a:rPr lang="en-US" altLang="en-US" sz="2200" b="1" u="sng" kern="1200" dirty="0">
              <a:solidFill>
                <a:srgbClr val="FFFF00"/>
              </a:solidFill>
              <a:ea typeface="ヒラギノ角ゴ Pro W3" panose="020B0300000000000000" pitchFamily="34" charset="-128"/>
            </a:rPr>
            <a:t>and restore normal balance</a:t>
          </a:r>
          <a:endParaRPr lang="en-US" sz="2200" b="1" kern="1200" dirty="0">
            <a:solidFill>
              <a:srgbClr val="FFFF00"/>
            </a:solidFill>
          </a:endParaRPr>
        </a:p>
      </dsp:txBody>
      <dsp:txXfrm>
        <a:off x="2945209" y="4272885"/>
        <a:ext cx="2391448" cy="14348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76651-66C1-C64F-B107-6A6089A951A7}">
      <dsp:nvSpPr>
        <dsp:cNvPr id="0" name=""/>
        <dsp:cNvSpPr/>
      </dsp:nvSpPr>
      <dsp:spPr>
        <a:xfrm>
          <a:off x="2393375" y="1532976"/>
          <a:ext cx="519433" cy="91440"/>
        </a:xfrm>
        <a:custGeom>
          <a:avLst/>
          <a:gdLst/>
          <a:ahLst/>
          <a:cxnLst/>
          <a:rect l="0" t="0" r="0" b="0"/>
          <a:pathLst>
            <a:path>
              <a:moveTo>
                <a:pt x="0" y="45720"/>
              </a:moveTo>
              <a:lnTo>
                <a:pt x="51943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39341" y="1575943"/>
        <a:ext cx="27501" cy="5505"/>
      </dsp:txXfrm>
    </dsp:sp>
    <dsp:sp modelId="{BFF15CEF-17CB-9A43-9DDA-0172C13D9E4F}">
      <dsp:nvSpPr>
        <dsp:cNvPr id="0" name=""/>
        <dsp:cNvSpPr/>
      </dsp:nvSpPr>
      <dsp:spPr>
        <a:xfrm>
          <a:off x="3727" y="493576"/>
          <a:ext cx="2391448" cy="217023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3" tIns="123004" rIns="117183" bIns="123004" numCol="1" spcCol="1270" anchor="ctr" anchorCtr="0">
          <a:noAutofit/>
        </a:bodyPr>
        <a:lstStyle/>
        <a:p>
          <a:pPr marL="0" lvl="0" indent="0" algn="ctr" defTabSz="977900">
            <a:lnSpc>
              <a:spcPct val="90000"/>
            </a:lnSpc>
            <a:spcBef>
              <a:spcPct val="0"/>
            </a:spcBef>
            <a:spcAft>
              <a:spcPct val="35000"/>
            </a:spcAft>
            <a:buNone/>
          </a:pPr>
          <a:r>
            <a:rPr lang="en-US" sz="2200" kern="1200" dirty="0">
              <a:ea typeface="ヒラギノ角ゴ Pro W3" charset="0"/>
              <a:cs typeface="ヒラギノ角ゴ Pro W3" charset="0"/>
            </a:rPr>
            <a:t>Trial-and-error attempts fail</a:t>
          </a:r>
          <a:endParaRPr lang="en-US" sz="2200" kern="1200" dirty="0"/>
        </a:p>
      </dsp:txBody>
      <dsp:txXfrm>
        <a:off x="3727" y="493576"/>
        <a:ext cx="2391448" cy="2170239"/>
      </dsp:txXfrm>
    </dsp:sp>
    <dsp:sp modelId="{836E26D4-1A30-5741-A245-6BAD84B18B66}">
      <dsp:nvSpPr>
        <dsp:cNvPr id="0" name=""/>
        <dsp:cNvSpPr/>
      </dsp:nvSpPr>
      <dsp:spPr>
        <a:xfrm>
          <a:off x="1199451" y="2635119"/>
          <a:ext cx="2941481" cy="559774"/>
        </a:xfrm>
        <a:custGeom>
          <a:avLst/>
          <a:gdLst/>
          <a:ahLst/>
          <a:cxnLst/>
          <a:rect l="0" t="0" r="0" b="0"/>
          <a:pathLst>
            <a:path>
              <a:moveTo>
                <a:pt x="2941481" y="0"/>
              </a:moveTo>
              <a:lnTo>
                <a:pt x="2941481" y="296987"/>
              </a:lnTo>
              <a:lnTo>
                <a:pt x="0" y="296987"/>
              </a:lnTo>
              <a:lnTo>
                <a:pt x="0" y="559774"/>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95188" y="2912253"/>
        <a:ext cx="150007" cy="5505"/>
      </dsp:txXfrm>
    </dsp:sp>
    <dsp:sp modelId="{2B74BAAE-8FBF-4F4F-B4D8-2424B9886D68}">
      <dsp:nvSpPr>
        <dsp:cNvPr id="0" name=""/>
        <dsp:cNvSpPr/>
      </dsp:nvSpPr>
      <dsp:spPr>
        <a:xfrm>
          <a:off x="2945209" y="520473"/>
          <a:ext cx="2391448" cy="211644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3" tIns="123004" rIns="117183" bIns="123004" numCol="1" spcCol="1270" anchor="ctr" anchorCtr="0">
          <a:noAutofit/>
        </a:bodyPr>
        <a:lstStyle/>
        <a:p>
          <a:pPr marL="0" lvl="0" indent="0" algn="ctr" defTabSz="977900">
            <a:lnSpc>
              <a:spcPct val="90000"/>
            </a:lnSpc>
            <a:spcBef>
              <a:spcPct val="0"/>
            </a:spcBef>
            <a:spcAft>
              <a:spcPct val="35000"/>
            </a:spcAft>
            <a:buNone/>
          </a:pPr>
          <a:r>
            <a:rPr lang="en-US" sz="2200" kern="1200" dirty="0">
              <a:ea typeface="ヒラギノ角ゴ Pro W3" charset="0"/>
              <a:cs typeface="ヒラギノ角ゴ Pro W3" charset="0"/>
            </a:rPr>
            <a:t>Anxiety can escalate to severe </a:t>
          </a:r>
          <a:br>
            <a:rPr lang="en-US" sz="2200" kern="1200" dirty="0">
              <a:ea typeface="ヒラギノ角ゴ Pro W3" charset="0"/>
              <a:cs typeface="ヒラギノ角ゴ Pro W3" charset="0"/>
            </a:rPr>
          </a:br>
          <a:r>
            <a:rPr lang="en-US" sz="2200" kern="1200" dirty="0">
              <a:ea typeface="ヒラギノ角ゴ Pro W3" charset="0"/>
              <a:cs typeface="ヒラギノ角ゴ Pro W3" charset="0"/>
            </a:rPr>
            <a:t>and panic levels</a:t>
          </a:r>
          <a:endParaRPr lang="en-US" sz="2200" kern="1200" dirty="0"/>
        </a:p>
      </dsp:txBody>
      <dsp:txXfrm>
        <a:off x="2945209" y="520473"/>
        <a:ext cx="2391448" cy="2116445"/>
      </dsp:txXfrm>
    </dsp:sp>
    <dsp:sp modelId="{18355A31-D543-6049-84BC-A7B1BC4230EC}">
      <dsp:nvSpPr>
        <dsp:cNvPr id="0" name=""/>
        <dsp:cNvSpPr/>
      </dsp:nvSpPr>
      <dsp:spPr>
        <a:xfrm>
          <a:off x="2393375" y="4319833"/>
          <a:ext cx="519433" cy="91440"/>
        </a:xfrm>
        <a:custGeom>
          <a:avLst/>
          <a:gdLst/>
          <a:ahLst/>
          <a:cxnLst/>
          <a:rect l="0" t="0" r="0" b="0"/>
          <a:pathLst>
            <a:path>
              <a:moveTo>
                <a:pt x="0" y="45720"/>
              </a:moveTo>
              <a:lnTo>
                <a:pt x="519433"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39341" y="4362800"/>
        <a:ext cx="27501" cy="5505"/>
      </dsp:txXfrm>
    </dsp:sp>
    <dsp:sp modelId="{E2002AEB-E063-1346-8CA1-FA82CCD93521}">
      <dsp:nvSpPr>
        <dsp:cNvPr id="0" name=""/>
        <dsp:cNvSpPr/>
      </dsp:nvSpPr>
      <dsp:spPr>
        <a:xfrm>
          <a:off x="3727" y="3227293"/>
          <a:ext cx="2391448" cy="227651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3" tIns="123004" rIns="117183" bIns="123004" numCol="1" spcCol="1270" anchor="ctr" anchorCtr="0">
          <a:noAutofit/>
        </a:bodyPr>
        <a:lstStyle/>
        <a:p>
          <a:pPr marL="0" lvl="0" indent="0" algn="ctr" defTabSz="977900">
            <a:lnSpc>
              <a:spcPct val="90000"/>
            </a:lnSpc>
            <a:spcBef>
              <a:spcPct val="0"/>
            </a:spcBef>
            <a:spcAft>
              <a:spcPct val="35000"/>
            </a:spcAft>
            <a:buNone/>
          </a:pPr>
          <a:r>
            <a:rPr lang="en-US" sz="2200" b="1" u="sng" kern="1200" dirty="0">
              <a:solidFill>
                <a:srgbClr val="FFFF00"/>
              </a:solidFill>
              <a:ea typeface="ヒラギノ角ゴ Pro W3" charset="0"/>
              <a:cs typeface="ヒラギノ角ゴ Pro W3" charset="0"/>
            </a:rPr>
            <a:t>Automatic relief behaviors</a:t>
          </a:r>
          <a:br>
            <a:rPr lang="en-US" sz="2200" b="1" u="sng" kern="1200" dirty="0">
              <a:solidFill>
                <a:srgbClr val="FFFF00"/>
              </a:solidFill>
              <a:ea typeface="ヒラギノ角ゴ Pro W3" charset="0"/>
              <a:cs typeface="ヒラギノ角ゴ Pro W3" charset="0"/>
            </a:rPr>
          </a:br>
          <a:r>
            <a:rPr lang="en-US" sz="2200" b="1" u="sng" kern="1200" dirty="0">
              <a:solidFill>
                <a:srgbClr val="FFFF00"/>
              </a:solidFill>
              <a:ea typeface="ヒラギノ角ゴ Pro W3" charset="0"/>
              <a:cs typeface="ヒラギノ角ゴ Pro W3" charset="0"/>
            </a:rPr>
            <a:t>(i.e., withdrawal and flight)</a:t>
          </a:r>
          <a:endParaRPr lang="en-US" sz="2200" b="1" kern="1200" dirty="0">
            <a:solidFill>
              <a:srgbClr val="FFFF00"/>
            </a:solidFill>
          </a:endParaRPr>
        </a:p>
      </dsp:txBody>
      <dsp:txXfrm>
        <a:off x="3727" y="3227293"/>
        <a:ext cx="2391448" cy="2276519"/>
      </dsp:txXfrm>
    </dsp:sp>
    <dsp:sp modelId="{7C55CBF4-C112-DA46-842D-06859D70C863}">
      <dsp:nvSpPr>
        <dsp:cNvPr id="0" name=""/>
        <dsp:cNvSpPr/>
      </dsp:nvSpPr>
      <dsp:spPr>
        <a:xfrm>
          <a:off x="2945209" y="3213848"/>
          <a:ext cx="2391448" cy="230340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3" tIns="123004" rIns="117183" bIns="123004" numCol="1" spcCol="1270" anchor="ctr" anchorCtr="0">
          <a:noAutofit/>
        </a:bodyPr>
        <a:lstStyle/>
        <a:p>
          <a:pPr marL="0" lvl="0" indent="0" algn="ctr" defTabSz="977900">
            <a:lnSpc>
              <a:spcPct val="90000"/>
            </a:lnSpc>
            <a:spcBef>
              <a:spcPct val="0"/>
            </a:spcBef>
            <a:spcAft>
              <a:spcPct val="35000"/>
            </a:spcAft>
            <a:buNone/>
          </a:pPr>
          <a:r>
            <a:rPr lang="en-US" sz="2200" kern="1200" dirty="0">
              <a:ea typeface="ヒラギノ角ゴ Pro W3" charset="0"/>
              <a:cs typeface="ヒラギノ角ゴ Pro W3" charset="0"/>
            </a:rPr>
            <a:t>Some form of resolution may be made </a:t>
          </a:r>
          <a:br>
            <a:rPr lang="en-US" sz="2200" kern="1200" dirty="0">
              <a:ea typeface="ヒラギノ角ゴ Pro W3" charset="0"/>
              <a:cs typeface="ヒラギノ角ゴ Pro W3" charset="0"/>
            </a:rPr>
          </a:br>
          <a:r>
            <a:rPr lang="en-US" sz="2200" kern="1200" dirty="0">
              <a:ea typeface="ヒラギノ角ゴ Pro W3" charset="0"/>
              <a:cs typeface="ヒラギノ角ゴ Pro W3" charset="0"/>
            </a:rPr>
            <a:t>(i.e., compromising needs or redefining situation)</a:t>
          </a:r>
          <a:endParaRPr lang="en-US" sz="2200" kern="1200" dirty="0"/>
        </a:p>
      </dsp:txBody>
      <dsp:txXfrm>
        <a:off x="2945209" y="3213848"/>
        <a:ext cx="2391448" cy="2303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76651-66C1-C64F-B107-6A6089A951A7}">
      <dsp:nvSpPr>
        <dsp:cNvPr id="0" name=""/>
        <dsp:cNvSpPr/>
      </dsp:nvSpPr>
      <dsp:spPr>
        <a:xfrm>
          <a:off x="2393107" y="1531581"/>
          <a:ext cx="519970" cy="91440"/>
        </a:xfrm>
        <a:custGeom>
          <a:avLst/>
          <a:gdLst/>
          <a:ahLst/>
          <a:cxnLst/>
          <a:rect l="0" t="0" r="0" b="0"/>
          <a:pathLst>
            <a:path>
              <a:moveTo>
                <a:pt x="0" y="45720"/>
              </a:moveTo>
              <a:lnTo>
                <a:pt x="519970"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39328" y="1574548"/>
        <a:ext cx="27528" cy="5505"/>
      </dsp:txXfrm>
    </dsp:sp>
    <dsp:sp modelId="{BFF15CEF-17CB-9A43-9DDA-0172C13D9E4F}">
      <dsp:nvSpPr>
        <dsp:cNvPr id="0" name=""/>
        <dsp:cNvSpPr/>
      </dsp:nvSpPr>
      <dsp:spPr>
        <a:xfrm>
          <a:off x="1121" y="491121"/>
          <a:ext cx="2393785" cy="217236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98" tIns="123124" rIns="117298" bIns="123124" numCol="1" spcCol="1270" anchor="ctr" anchorCtr="0">
          <a:noAutofit/>
        </a:bodyPr>
        <a:lstStyle/>
        <a:p>
          <a:pPr marL="0" lvl="0" indent="0" algn="ctr" defTabSz="977900">
            <a:lnSpc>
              <a:spcPct val="90000"/>
            </a:lnSpc>
            <a:spcBef>
              <a:spcPct val="0"/>
            </a:spcBef>
            <a:spcAft>
              <a:spcPct val="35000"/>
            </a:spcAft>
            <a:buNone/>
          </a:pPr>
          <a:r>
            <a:rPr lang="en-US" sz="2200" kern="1200" dirty="0">
              <a:ea typeface="ヒラギノ角ゴ Pro W3" charset="-128"/>
            </a:rPr>
            <a:t>Problem not solved </a:t>
          </a:r>
          <a:br>
            <a:rPr lang="en-US" sz="2200" kern="1200" dirty="0">
              <a:ea typeface="ヒラギノ角ゴ Pro W3" charset="-128"/>
            </a:rPr>
          </a:br>
          <a:r>
            <a:rPr lang="en-US" sz="2200" kern="1200" dirty="0">
              <a:ea typeface="ヒラギノ角ゴ Pro W3" charset="-128"/>
            </a:rPr>
            <a:t>and coping skills ineffective</a:t>
          </a:r>
          <a:endParaRPr lang="en-US" sz="2200" kern="1200" dirty="0"/>
        </a:p>
      </dsp:txBody>
      <dsp:txXfrm>
        <a:off x="1121" y="491121"/>
        <a:ext cx="2393785" cy="2172360"/>
      </dsp:txXfrm>
    </dsp:sp>
    <dsp:sp modelId="{836E26D4-1A30-5741-A245-6BAD84B18B66}">
      <dsp:nvSpPr>
        <dsp:cNvPr id="0" name=""/>
        <dsp:cNvSpPr/>
      </dsp:nvSpPr>
      <dsp:spPr>
        <a:xfrm>
          <a:off x="1198014" y="2634759"/>
          <a:ext cx="2944356" cy="560351"/>
        </a:xfrm>
        <a:custGeom>
          <a:avLst/>
          <a:gdLst/>
          <a:ahLst/>
          <a:cxnLst/>
          <a:rect l="0" t="0" r="0" b="0"/>
          <a:pathLst>
            <a:path>
              <a:moveTo>
                <a:pt x="2944356" y="0"/>
              </a:moveTo>
              <a:lnTo>
                <a:pt x="2944356" y="297275"/>
              </a:lnTo>
              <a:lnTo>
                <a:pt x="0" y="297275"/>
              </a:lnTo>
              <a:lnTo>
                <a:pt x="0" y="56035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95115" y="2912181"/>
        <a:ext cx="150153" cy="5505"/>
      </dsp:txXfrm>
    </dsp:sp>
    <dsp:sp modelId="{2B74BAAE-8FBF-4F4F-B4D8-2424B9886D68}">
      <dsp:nvSpPr>
        <dsp:cNvPr id="0" name=""/>
        <dsp:cNvSpPr/>
      </dsp:nvSpPr>
      <dsp:spPr>
        <a:xfrm>
          <a:off x="2945477" y="518044"/>
          <a:ext cx="2393785" cy="211851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98" tIns="123124" rIns="117298" bIns="123124" numCol="1" spcCol="1270" anchor="ctr" anchorCtr="0">
          <a:noAutofit/>
        </a:bodyPr>
        <a:lstStyle/>
        <a:p>
          <a:pPr marL="0" lvl="0" indent="0" algn="ctr" defTabSz="977900">
            <a:lnSpc>
              <a:spcPct val="90000"/>
            </a:lnSpc>
            <a:spcBef>
              <a:spcPct val="0"/>
            </a:spcBef>
            <a:spcAft>
              <a:spcPct val="35000"/>
            </a:spcAft>
            <a:buNone/>
          </a:pPr>
          <a:r>
            <a:rPr lang="en-US" sz="2200" kern="1200" dirty="0">
              <a:ea typeface="ヒラギノ角ゴ Pro W3" charset="-128"/>
            </a:rPr>
            <a:t>Overwhelming anxiety</a:t>
          </a:r>
          <a:br>
            <a:rPr lang="en-US" sz="2200" kern="1200" dirty="0">
              <a:ea typeface="ヒラギノ角ゴ Pro W3" charset="-128"/>
            </a:rPr>
          </a:br>
          <a:r>
            <a:rPr lang="en-US" sz="2200" kern="1200" dirty="0">
              <a:ea typeface="ヒラギノ角ゴ Pro W3" charset="-128"/>
            </a:rPr>
            <a:t> </a:t>
          </a:r>
          <a:endParaRPr lang="en-US" sz="2200" kern="1200" dirty="0"/>
        </a:p>
      </dsp:txBody>
      <dsp:txXfrm>
        <a:off x="2945477" y="518044"/>
        <a:ext cx="2393785" cy="2118514"/>
      </dsp:txXfrm>
    </dsp:sp>
    <dsp:sp modelId="{18355A31-D543-6049-84BC-A7B1BC4230EC}">
      <dsp:nvSpPr>
        <dsp:cNvPr id="0" name=""/>
        <dsp:cNvSpPr/>
      </dsp:nvSpPr>
      <dsp:spPr>
        <a:xfrm>
          <a:off x="2393107" y="4321163"/>
          <a:ext cx="519970" cy="91440"/>
        </a:xfrm>
        <a:custGeom>
          <a:avLst/>
          <a:gdLst/>
          <a:ahLst/>
          <a:cxnLst/>
          <a:rect l="0" t="0" r="0" b="0"/>
          <a:pathLst>
            <a:path>
              <a:moveTo>
                <a:pt x="0" y="45720"/>
              </a:moveTo>
              <a:lnTo>
                <a:pt x="519970"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39328" y="4364130"/>
        <a:ext cx="27528" cy="5505"/>
      </dsp:txXfrm>
    </dsp:sp>
    <dsp:sp modelId="{E2002AEB-E063-1346-8CA1-FA82CCD93521}">
      <dsp:nvSpPr>
        <dsp:cNvPr id="0" name=""/>
        <dsp:cNvSpPr/>
      </dsp:nvSpPr>
      <dsp:spPr>
        <a:xfrm>
          <a:off x="1121" y="3227510"/>
          <a:ext cx="2393785" cy="227874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98" tIns="123124" rIns="117298" bIns="123124" numCol="1" spcCol="1270" anchor="ctr" anchorCtr="0">
          <a:noAutofit/>
        </a:bodyPr>
        <a:lstStyle/>
        <a:p>
          <a:pPr marL="0" lvl="0" indent="0" algn="ctr" defTabSz="977900">
            <a:lnSpc>
              <a:spcPct val="90000"/>
            </a:lnSpc>
            <a:spcBef>
              <a:spcPct val="0"/>
            </a:spcBef>
            <a:spcAft>
              <a:spcPct val="35000"/>
            </a:spcAft>
            <a:buNone/>
          </a:pPr>
          <a:r>
            <a:rPr lang="en-US" sz="2200" kern="1200" dirty="0">
              <a:ea typeface="ヒラギノ角ゴ Pro W3" charset="-128"/>
            </a:rPr>
            <a:t>Possible serious personality disorganization</a:t>
          </a:r>
          <a:endParaRPr lang="en-US" sz="2200" kern="1200" dirty="0"/>
        </a:p>
      </dsp:txBody>
      <dsp:txXfrm>
        <a:off x="1121" y="3227510"/>
        <a:ext cx="2393785" cy="2278745"/>
      </dsp:txXfrm>
    </dsp:sp>
    <dsp:sp modelId="{7C55CBF4-C112-DA46-842D-06859D70C863}">
      <dsp:nvSpPr>
        <dsp:cNvPr id="0" name=""/>
        <dsp:cNvSpPr/>
      </dsp:nvSpPr>
      <dsp:spPr>
        <a:xfrm>
          <a:off x="2945477" y="3214052"/>
          <a:ext cx="2393785" cy="230566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98" tIns="123124" rIns="117298" bIns="123124" numCol="1" spcCol="1270" anchor="ctr" anchorCtr="0">
          <a:noAutofit/>
        </a:bodyPr>
        <a:lstStyle/>
        <a:p>
          <a:pPr marL="0" lvl="0" indent="0" algn="ctr" defTabSz="977900">
            <a:lnSpc>
              <a:spcPct val="90000"/>
            </a:lnSpc>
            <a:spcBef>
              <a:spcPct val="0"/>
            </a:spcBef>
            <a:spcAft>
              <a:spcPct val="35000"/>
            </a:spcAft>
            <a:buNone/>
          </a:pPr>
          <a:r>
            <a:rPr lang="en-US" sz="2200" kern="1200" dirty="0">
              <a:ea typeface="ヒラギノ角ゴ Pro W3" charset="-128"/>
            </a:rPr>
            <a:t>Depression, confusion, violence against others, or suicidal behavior</a:t>
          </a:r>
          <a:endParaRPr lang="en-US" sz="2200" kern="1200" dirty="0"/>
        </a:p>
      </dsp:txBody>
      <dsp:txXfrm>
        <a:off x="2945477" y="3214052"/>
        <a:ext cx="2393785" cy="23056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A89F8-F77F-4442-8DEC-ACDD50E103F7}">
      <dsp:nvSpPr>
        <dsp:cNvPr id="0" name=""/>
        <dsp:cNvSpPr/>
      </dsp:nvSpPr>
      <dsp:spPr>
        <a:xfrm>
          <a:off x="0" y="404016"/>
          <a:ext cx="4788645" cy="3150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1652" tIns="520700" rIns="371652" bIns="177800" numCol="1" spcCol="1270" anchor="t" anchorCtr="0">
          <a:noAutofit/>
        </a:bodyPr>
        <a:lstStyle/>
        <a:p>
          <a:pPr marL="228600" lvl="1" indent="-228600" algn="l" defTabSz="1111250">
            <a:lnSpc>
              <a:spcPct val="90000"/>
            </a:lnSpc>
            <a:spcBef>
              <a:spcPct val="0"/>
            </a:spcBef>
            <a:spcAft>
              <a:spcPct val="15000"/>
            </a:spcAft>
            <a:buChar char="•"/>
          </a:pPr>
          <a:r>
            <a:rPr lang="en-US" sz="2500" i="1" kern="1200" dirty="0"/>
            <a:t>Risk for impaired coping </a:t>
          </a:r>
          <a:endParaRPr lang="en-US" sz="2500" kern="1200" dirty="0"/>
        </a:p>
        <a:p>
          <a:pPr marL="228600" lvl="1" indent="-228600" algn="l" defTabSz="1111250">
            <a:lnSpc>
              <a:spcPct val="90000"/>
            </a:lnSpc>
            <a:spcBef>
              <a:spcPct val="0"/>
            </a:spcBef>
            <a:spcAft>
              <a:spcPct val="15000"/>
            </a:spcAft>
            <a:buChar char="•"/>
          </a:pPr>
          <a:r>
            <a:rPr lang="en-US" sz="2500" i="1" kern="1200" dirty="0"/>
            <a:t>Impaired coping</a:t>
          </a:r>
          <a:r>
            <a:rPr lang="en-US" sz="2500" kern="1200" dirty="0"/>
            <a:t> </a:t>
          </a:r>
        </a:p>
        <a:p>
          <a:pPr marL="228600" lvl="1" indent="-228600" algn="l" defTabSz="1111250">
            <a:lnSpc>
              <a:spcPct val="90000"/>
            </a:lnSpc>
            <a:spcBef>
              <a:spcPct val="0"/>
            </a:spcBef>
            <a:spcAft>
              <a:spcPct val="15000"/>
            </a:spcAft>
            <a:buChar char="•"/>
          </a:pPr>
          <a:r>
            <a:rPr lang="en-US" sz="2500" i="1" kern="1200" dirty="0"/>
            <a:t>Risk for </a:t>
          </a:r>
          <a:r>
            <a:rPr lang="en-US" sz="2500" kern="1200" dirty="0"/>
            <a:t>(or actual)</a:t>
          </a:r>
          <a:r>
            <a:rPr lang="en-US" sz="2500" i="1" kern="1200" dirty="0"/>
            <a:t> impaired family coping </a:t>
          </a:r>
          <a:endParaRPr lang="en-US" sz="2500" kern="1200" dirty="0"/>
        </a:p>
        <a:p>
          <a:pPr marL="228600" lvl="1" indent="-228600" algn="l" defTabSz="1111250">
            <a:lnSpc>
              <a:spcPct val="90000"/>
            </a:lnSpc>
            <a:spcBef>
              <a:spcPct val="0"/>
            </a:spcBef>
            <a:spcAft>
              <a:spcPct val="15000"/>
            </a:spcAft>
            <a:buChar char="•"/>
          </a:pPr>
          <a:r>
            <a:rPr lang="en-US" sz="2500" i="1" kern="1200" dirty="0"/>
            <a:t>Risk for </a:t>
          </a:r>
          <a:r>
            <a:rPr lang="en-US" sz="2500" kern="1200" dirty="0"/>
            <a:t>(or actual) </a:t>
          </a:r>
          <a:r>
            <a:rPr lang="en-US" sz="2500" i="1" kern="1200" dirty="0"/>
            <a:t>impaired community coping </a:t>
          </a:r>
          <a:endParaRPr lang="en-US" sz="2500" kern="1200" dirty="0"/>
        </a:p>
        <a:p>
          <a:pPr marL="228600" lvl="1" indent="-228600" algn="l" defTabSz="1111250">
            <a:lnSpc>
              <a:spcPct val="90000"/>
            </a:lnSpc>
            <a:spcBef>
              <a:spcPct val="0"/>
            </a:spcBef>
            <a:spcAft>
              <a:spcPct val="15000"/>
            </a:spcAft>
            <a:buChar char="•"/>
          </a:pPr>
          <a:r>
            <a:rPr lang="en-US" sz="2500" i="1" kern="1200" dirty="0"/>
            <a:t>Anxiety</a:t>
          </a:r>
          <a:endParaRPr lang="en-US" sz="2500" kern="1200" dirty="0"/>
        </a:p>
      </dsp:txBody>
      <dsp:txXfrm>
        <a:off x="0" y="404016"/>
        <a:ext cx="4788645" cy="3150000"/>
      </dsp:txXfrm>
    </dsp:sp>
    <dsp:sp modelId="{E2A1AF1A-A02A-9448-B332-0319E57200ED}">
      <dsp:nvSpPr>
        <dsp:cNvPr id="0" name=""/>
        <dsp:cNvSpPr/>
      </dsp:nvSpPr>
      <dsp:spPr>
        <a:xfrm>
          <a:off x="239432" y="35016"/>
          <a:ext cx="3352051" cy="738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700" tIns="0" rIns="126700" bIns="0" numCol="1" spcCol="1270" anchor="ctr" anchorCtr="0">
          <a:noAutofit/>
        </a:bodyPr>
        <a:lstStyle/>
        <a:p>
          <a:pPr marL="0" lvl="0" indent="0" algn="l" defTabSz="1111250">
            <a:lnSpc>
              <a:spcPct val="90000"/>
            </a:lnSpc>
            <a:spcBef>
              <a:spcPct val="0"/>
            </a:spcBef>
            <a:spcAft>
              <a:spcPct val="35000"/>
            </a:spcAft>
            <a:buNone/>
          </a:pPr>
          <a:r>
            <a:rPr lang="en-US" sz="2500" kern="1200" dirty="0"/>
            <a:t>Nursing Diagnosis</a:t>
          </a:r>
        </a:p>
      </dsp:txBody>
      <dsp:txXfrm>
        <a:off x="275458" y="71042"/>
        <a:ext cx="3279999" cy="665948"/>
      </dsp:txXfrm>
    </dsp:sp>
    <dsp:sp modelId="{0473F511-2E91-DE47-BEE1-97F48DA414CD}">
      <dsp:nvSpPr>
        <dsp:cNvPr id="0" name=""/>
        <dsp:cNvSpPr/>
      </dsp:nvSpPr>
      <dsp:spPr>
        <a:xfrm>
          <a:off x="0" y="4058017"/>
          <a:ext cx="4788645" cy="1771875"/>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1652" tIns="520700" rIns="371652"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Basic level</a:t>
          </a:r>
        </a:p>
        <a:p>
          <a:pPr marL="457200" lvl="2" indent="-228600" algn="l" defTabSz="1111250">
            <a:lnSpc>
              <a:spcPct val="90000"/>
            </a:lnSpc>
            <a:spcBef>
              <a:spcPct val="0"/>
            </a:spcBef>
            <a:spcAft>
              <a:spcPct val="15000"/>
            </a:spcAft>
            <a:buChar char="•"/>
          </a:pPr>
          <a:r>
            <a:rPr lang="en-US" sz="2500" kern="1200" dirty="0"/>
            <a:t>Patient safety</a:t>
          </a:r>
        </a:p>
        <a:p>
          <a:pPr marL="457200" lvl="2" indent="-228600" algn="l" defTabSz="1111250">
            <a:lnSpc>
              <a:spcPct val="90000"/>
            </a:lnSpc>
            <a:spcBef>
              <a:spcPct val="0"/>
            </a:spcBef>
            <a:spcAft>
              <a:spcPct val="15000"/>
            </a:spcAft>
            <a:buChar char="•"/>
          </a:pPr>
          <a:r>
            <a:rPr lang="en-US" sz="2500" kern="1200" dirty="0"/>
            <a:t>Anxiety reduction</a:t>
          </a:r>
        </a:p>
      </dsp:txBody>
      <dsp:txXfrm>
        <a:off x="0" y="4058017"/>
        <a:ext cx="4788645" cy="1771875"/>
      </dsp:txXfrm>
    </dsp:sp>
    <dsp:sp modelId="{07899956-983B-B548-8804-06030D87C698}">
      <dsp:nvSpPr>
        <dsp:cNvPr id="0" name=""/>
        <dsp:cNvSpPr/>
      </dsp:nvSpPr>
      <dsp:spPr>
        <a:xfrm>
          <a:off x="239432" y="3689017"/>
          <a:ext cx="3352051" cy="73800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700" tIns="0" rIns="126700" bIns="0" numCol="1" spcCol="1270" anchor="ctr" anchorCtr="0">
          <a:noAutofit/>
        </a:bodyPr>
        <a:lstStyle/>
        <a:p>
          <a:pPr marL="0" lvl="0" indent="0" algn="l" defTabSz="1111250">
            <a:lnSpc>
              <a:spcPct val="90000"/>
            </a:lnSpc>
            <a:spcBef>
              <a:spcPct val="0"/>
            </a:spcBef>
            <a:spcAft>
              <a:spcPct val="35000"/>
            </a:spcAft>
            <a:buNone/>
          </a:pPr>
          <a:r>
            <a:rPr lang="en-US" sz="2500" kern="1200" dirty="0"/>
            <a:t>Outcomes identification</a:t>
          </a:r>
        </a:p>
      </dsp:txBody>
      <dsp:txXfrm>
        <a:off x="275458" y="3725043"/>
        <a:ext cx="3279999"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8CD6C-C785-8446-A7CC-F429BB5487B9}">
      <dsp:nvSpPr>
        <dsp:cNvPr id="0" name=""/>
        <dsp:cNvSpPr/>
      </dsp:nvSpPr>
      <dsp:spPr>
        <a:xfrm>
          <a:off x="0" y="62909"/>
          <a:ext cx="7290054" cy="7528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Primary Prevention</a:t>
          </a:r>
        </a:p>
      </dsp:txBody>
      <dsp:txXfrm>
        <a:off x="36753" y="99662"/>
        <a:ext cx="7216548" cy="679389"/>
      </dsp:txXfrm>
    </dsp:sp>
    <dsp:sp modelId="{E9E134C9-C375-8448-B1D8-26A1B9CFE515}">
      <dsp:nvSpPr>
        <dsp:cNvPr id="0" name=""/>
        <dsp:cNvSpPr/>
      </dsp:nvSpPr>
      <dsp:spPr>
        <a:xfrm>
          <a:off x="0" y="815804"/>
          <a:ext cx="7290054" cy="734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Promotes mental health and reduces mental illness to decrease the incidence of crisis </a:t>
          </a:r>
        </a:p>
      </dsp:txBody>
      <dsp:txXfrm>
        <a:off x="0" y="815804"/>
        <a:ext cx="7290054" cy="734332"/>
      </dsp:txXfrm>
    </dsp:sp>
    <dsp:sp modelId="{16059827-578B-784A-BE5E-09451974F3DC}">
      <dsp:nvSpPr>
        <dsp:cNvPr id="0" name=""/>
        <dsp:cNvSpPr/>
      </dsp:nvSpPr>
      <dsp:spPr>
        <a:xfrm>
          <a:off x="0" y="1550136"/>
          <a:ext cx="7290054" cy="75289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Secondary Prevention</a:t>
          </a:r>
        </a:p>
      </dsp:txBody>
      <dsp:txXfrm>
        <a:off x="36753" y="1586889"/>
        <a:ext cx="7216548" cy="679389"/>
      </dsp:txXfrm>
    </dsp:sp>
    <dsp:sp modelId="{8E550486-8F35-244C-B3B6-DEE94CE8B4FD}">
      <dsp:nvSpPr>
        <dsp:cNvPr id="0" name=""/>
        <dsp:cNvSpPr/>
      </dsp:nvSpPr>
      <dsp:spPr>
        <a:xfrm>
          <a:off x="0" y="2303031"/>
          <a:ext cx="7290054" cy="734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Intervention during an acute crisis to </a:t>
          </a:r>
          <a:r>
            <a:rPr lang="en-US" sz="2600" i="1" kern="1200" dirty="0"/>
            <a:t>prevent</a:t>
          </a:r>
          <a:r>
            <a:rPr lang="en-US" sz="2600" kern="1200" dirty="0"/>
            <a:t> prolonged anxiety </a:t>
          </a:r>
        </a:p>
      </dsp:txBody>
      <dsp:txXfrm>
        <a:off x="0" y="2303031"/>
        <a:ext cx="7290054" cy="734332"/>
      </dsp:txXfrm>
    </dsp:sp>
    <dsp:sp modelId="{1BC0F21C-BD0F-F34F-B086-C9E31399779E}">
      <dsp:nvSpPr>
        <dsp:cNvPr id="0" name=""/>
        <dsp:cNvSpPr/>
      </dsp:nvSpPr>
      <dsp:spPr>
        <a:xfrm>
          <a:off x="0" y="3037364"/>
          <a:ext cx="7290054" cy="75289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Tertiary Prevention</a:t>
          </a:r>
        </a:p>
      </dsp:txBody>
      <dsp:txXfrm>
        <a:off x="36753" y="3074117"/>
        <a:ext cx="7216548" cy="679389"/>
      </dsp:txXfrm>
    </dsp:sp>
    <dsp:sp modelId="{DB42694C-2733-774A-A404-8A5624948CF2}">
      <dsp:nvSpPr>
        <dsp:cNvPr id="0" name=""/>
        <dsp:cNvSpPr/>
      </dsp:nvSpPr>
      <dsp:spPr>
        <a:xfrm>
          <a:off x="0" y="3790259"/>
          <a:ext cx="7290054" cy="734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Provides long-term support for those who have experienced a crisis </a:t>
          </a:r>
        </a:p>
      </dsp:txBody>
      <dsp:txXfrm>
        <a:off x="0" y="3790259"/>
        <a:ext cx="7290054" cy="7343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47E3C-11CB-5742-8E57-B63AD3AC5AA2}">
      <dsp:nvSpPr>
        <dsp:cNvPr id="0" name=""/>
        <dsp:cNvSpPr/>
      </dsp:nvSpPr>
      <dsp:spPr>
        <a:xfrm>
          <a:off x="5731" y="1254831"/>
          <a:ext cx="2089323" cy="10446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An evaluation for a person in crisis is usually performed 4 to 8 weeks after the initial interview. </a:t>
          </a:r>
        </a:p>
      </dsp:txBody>
      <dsp:txXfrm>
        <a:off x="36328" y="1285428"/>
        <a:ext cx="2028129" cy="983467"/>
      </dsp:txXfrm>
    </dsp:sp>
    <dsp:sp modelId="{FD337011-0E3E-F449-8ED3-69341DD60E5F}">
      <dsp:nvSpPr>
        <dsp:cNvPr id="0" name=""/>
        <dsp:cNvSpPr/>
      </dsp:nvSpPr>
      <dsp:spPr>
        <a:xfrm>
          <a:off x="5731" y="2456192"/>
          <a:ext cx="2089323" cy="10446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Appropriate questions to ask are as follows:</a:t>
          </a:r>
        </a:p>
      </dsp:txBody>
      <dsp:txXfrm>
        <a:off x="36328" y="2486789"/>
        <a:ext cx="2028129" cy="983467"/>
      </dsp:txXfrm>
    </dsp:sp>
    <dsp:sp modelId="{6F3CD074-8E33-5B48-B489-4712F1BB4D95}">
      <dsp:nvSpPr>
        <dsp:cNvPr id="0" name=""/>
        <dsp:cNvSpPr/>
      </dsp:nvSpPr>
      <dsp:spPr>
        <a:xfrm rot="17350740">
          <a:off x="1240960" y="1761379"/>
          <a:ext cx="2543917" cy="31565"/>
        </a:xfrm>
        <a:custGeom>
          <a:avLst/>
          <a:gdLst/>
          <a:ahLst/>
          <a:cxnLst/>
          <a:rect l="0" t="0" r="0" b="0"/>
          <a:pathLst>
            <a:path>
              <a:moveTo>
                <a:pt x="0" y="15782"/>
              </a:moveTo>
              <a:lnTo>
                <a:pt x="2543917" y="1578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449321" y="1713564"/>
        <a:ext cx="127195" cy="127195"/>
      </dsp:txXfrm>
    </dsp:sp>
    <dsp:sp modelId="{519DBC8B-4B8A-014C-889D-D5D48E3E9B01}">
      <dsp:nvSpPr>
        <dsp:cNvPr id="0" name=""/>
        <dsp:cNvSpPr/>
      </dsp:nvSpPr>
      <dsp:spPr>
        <a:xfrm>
          <a:off x="2930783" y="53470"/>
          <a:ext cx="2089323" cy="104466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Is the patient safe?</a:t>
          </a:r>
        </a:p>
      </dsp:txBody>
      <dsp:txXfrm>
        <a:off x="2961380" y="84067"/>
        <a:ext cx="2028129" cy="983467"/>
      </dsp:txXfrm>
    </dsp:sp>
    <dsp:sp modelId="{3116ECCF-6FDF-1549-9935-A9047FB4813C}">
      <dsp:nvSpPr>
        <dsp:cNvPr id="0" name=""/>
        <dsp:cNvSpPr/>
      </dsp:nvSpPr>
      <dsp:spPr>
        <a:xfrm rot="18289469">
          <a:off x="1781189" y="2362060"/>
          <a:ext cx="1463458" cy="31565"/>
        </a:xfrm>
        <a:custGeom>
          <a:avLst/>
          <a:gdLst/>
          <a:ahLst/>
          <a:cxnLst/>
          <a:rect l="0" t="0" r="0" b="0"/>
          <a:pathLst>
            <a:path>
              <a:moveTo>
                <a:pt x="0" y="15782"/>
              </a:moveTo>
              <a:lnTo>
                <a:pt x="1463458" y="1578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76332" y="2341256"/>
        <a:ext cx="73172" cy="73172"/>
      </dsp:txXfrm>
    </dsp:sp>
    <dsp:sp modelId="{B8F3E782-014E-F340-93B6-0E1E613330A0}">
      <dsp:nvSpPr>
        <dsp:cNvPr id="0" name=""/>
        <dsp:cNvSpPr/>
      </dsp:nvSpPr>
      <dsp:spPr>
        <a:xfrm>
          <a:off x="2930783" y="1254831"/>
          <a:ext cx="2089323" cy="104466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Has the patient developed more adaptive ways to cope with stress and anxiety?</a:t>
          </a:r>
        </a:p>
      </dsp:txBody>
      <dsp:txXfrm>
        <a:off x="2961380" y="1285428"/>
        <a:ext cx="2028129" cy="983467"/>
      </dsp:txXfrm>
    </dsp:sp>
    <dsp:sp modelId="{A91F5051-F539-844D-ADD7-47727FB23078}">
      <dsp:nvSpPr>
        <dsp:cNvPr id="0" name=""/>
        <dsp:cNvSpPr/>
      </dsp:nvSpPr>
      <dsp:spPr>
        <a:xfrm>
          <a:off x="2095054" y="2962740"/>
          <a:ext cx="835729" cy="31565"/>
        </a:xfrm>
        <a:custGeom>
          <a:avLst/>
          <a:gdLst/>
          <a:ahLst/>
          <a:cxnLst/>
          <a:rect l="0" t="0" r="0" b="0"/>
          <a:pathLst>
            <a:path>
              <a:moveTo>
                <a:pt x="0" y="15782"/>
              </a:moveTo>
              <a:lnTo>
                <a:pt x="835729" y="1578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92025" y="2957630"/>
        <a:ext cx="41786" cy="41786"/>
      </dsp:txXfrm>
    </dsp:sp>
    <dsp:sp modelId="{AB8A645C-F5BA-E44F-988E-E5C25306A0AD}">
      <dsp:nvSpPr>
        <dsp:cNvPr id="0" name=""/>
        <dsp:cNvSpPr/>
      </dsp:nvSpPr>
      <dsp:spPr>
        <a:xfrm>
          <a:off x="2930783" y="2456192"/>
          <a:ext cx="2089323" cy="104466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Does the patient have a stronger existing support system?</a:t>
          </a:r>
        </a:p>
      </dsp:txBody>
      <dsp:txXfrm>
        <a:off x="2961380" y="2486789"/>
        <a:ext cx="2028129" cy="983467"/>
      </dsp:txXfrm>
    </dsp:sp>
    <dsp:sp modelId="{1F482FFF-F771-394E-84B5-9E1028F7B0A5}">
      <dsp:nvSpPr>
        <dsp:cNvPr id="0" name=""/>
        <dsp:cNvSpPr/>
      </dsp:nvSpPr>
      <dsp:spPr>
        <a:xfrm rot="3310531">
          <a:off x="1781189" y="3563421"/>
          <a:ext cx="1463458" cy="31565"/>
        </a:xfrm>
        <a:custGeom>
          <a:avLst/>
          <a:gdLst/>
          <a:ahLst/>
          <a:cxnLst/>
          <a:rect l="0" t="0" r="0" b="0"/>
          <a:pathLst>
            <a:path>
              <a:moveTo>
                <a:pt x="0" y="15782"/>
              </a:moveTo>
              <a:lnTo>
                <a:pt x="1463458" y="1578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76332" y="3542617"/>
        <a:ext cx="73172" cy="73172"/>
      </dsp:txXfrm>
    </dsp:sp>
    <dsp:sp modelId="{5806EC2A-E745-E440-A9AC-AE2D60994BEB}">
      <dsp:nvSpPr>
        <dsp:cNvPr id="0" name=""/>
        <dsp:cNvSpPr/>
      </dsp:nvSpPr>
      <dsp:spPr>
        <a:xfrm>
          <a:off x="2930783" y="3657553"/>
          <a:ext cx="2089323" cy="104466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Has the patient maintained an optimal level of functioning?</a:t>
          </a:r>
        </a:p>
      </dsp:txBody>
      <dsp:txXfrm>
        <a:off x="2961380" y="3688150"/>
        <a:ext cx="2028129" cy="983467"/>
      </dsp:txXfrm>
    </dsp:sp>
    <dsp:sp modelId="{61FF0677-23BB-D942-B986-99FD5609E6C6}">
      <dsp:nvSpPr>
        <dsp:cNvPr id="0" name=""/>
        <dsp:cNvSpPr/>
      </dsp:nvSpPr>
      <dsp:spPr>
        <a:xfrm rot="4249260">
          <a:off x="1240960" y="4164101"/>
          <a:ext cx="2543917" cy="31565"/>
        </a:xfrm>
        <a:custGeom>
          <a:avLst/>
          <a:gdLst/>
          <a:ahLst/>
          <a:cxnLst/>
          <a:rect l="0" t="0" r="0" b="0"/>
          <a:pathLst>
            <a:path>
              <a:moveTo>
                <a:pt x="0" y="15782"/>
              </a:moveTo>
              <a:lnTo>
                <a:pt x="2543917" y="1578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449321" y="4116286"/>
        <a:ext cx="127195" cy="127195"/>
      </dsp:txXfrm>
    </dsp:sp>
    <dsp:sp modelId="{FDDAF20E-144C-B840-B790-33FF65C9B30A}">
      <dsp:nvSpPr>
        <dsp:cNvPr id="0" name=""/>
        <dsp:cNvSpPr/>
      </dsp:nvSpPr>
      <dsp:spPr>
        <a:xfrm>
          <a:off x="2930783" y="4858914"/>
          <a:ext cx="2089323" cy="104466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Has the patient returned to the pre-crisis level of functioning?</a:t>
          </a:r>
        </a:p>
      </dsp:txBody>
      <dsp:txXfrm>
        <a:off x="2961380" y="4889511"/>
        <a:ext cx="2028129" cy="9834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CA3C9D-C937-8FD0-E659-185EFAB8B4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B32D3F-776B-A036-2439-9BAA51B7E7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lvl="1"/>
            <a:endParaRPr lang="en-US" dirty="0"/>
          </a:p>
        </p:txBody>
      </p:sp>
      <p:sp>
        <p:nvSpPr>
          <p:cNvPr id="4" name="Footer Placeholder 3">
            <a:extLst>
              <a:ext uri="{FF2B5EF4-FFF2-40B4-BE49-F238E27FC236}">
                <a16:creationId xmlns:a16="http://schemas.microsoft.com/office/drawing/2014/main" id="{25BA9415-2615-6829-0394-316D86A2D0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32B3A8-1008-7C85-E7CE-00D8E95FC7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EBED75-8855-6843-A998-B38520339FD0}" type="slidenum">
              <a:rPr lang="en-US" smtClean="0"/>
              <a:t>‹#›</a:t>
            </a:fld>
            <a:endParaRPr lang="en-US"/>
          </a:p>
        </p:txBody>
      </p:sp>
    </p:spTree>
    <p:extLst>
      <p:ext uri="{BB962C8B-B14F-4D97-AF65-F5344CB8AC3E}">
        <p14:creationId xmlns:p14="http://schemas.microsoft.com/office/powerpoint/2010/main" val="270232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F6D17A17-A6B1-4A77-B852-027229857C3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461827" name="Rectangle 3">
            <a:extLst>
              <a:ext uri="{FF2B5EF4-FFF2-40B4-BE49-F238E27FC236}">
                <a16:creationId xmlns:a16="http://schemas.microsoft.com/office/drawing/2014/main" id="{9D064671-860B-4849-A442-BB13F45C473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3076" name="Rectangle 4">
            <a:extLst>
              <a:ext uri="{FF2B5EF4-FFF2-40B4-BE49-F238E27FC236}">
                <a16:creationId xmlns:a16="http://schemas.microsoft.com/office/drawing/2014/main" id="{4BB60A9C-D226-44A7-B0B1-8BF9CB5C3E4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1829" name="Rectangle 5">
            <a:extLst>
              <a:ext uri="{FF2B5EF4-FFF2-40B4-BE49-F238E27FC236}">
                <a16:creationId xmlns:a16="http://schemas.microsoft.com/office/drawing/2014/main" id="{C1EEB718-98EB-4497-9DD2-B2BEF5712E5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1830" name="Rectangle 6">
            <a:extLst>
              <a:ext uri="{FF2B5EF4-FFF2-40B4-BE49-F238E27FC236}">
                <a16:creationId xmlns:a16="http://schemas.microsoft.com/office/drawing/2014/main" id="{9A76ED92-0615-48E2-9FFD-6571AE92C11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461831" name="Rectangle 7">
            <a:extLst>
              <a:ext uri="{FF2B5EF4-FFF2-40B4-BE49-F238E27FC236}">
                <a16:creationId xmlns:a16="http://schemas.microsoft.com/office/drawing/2014/main" id="{D3889DBC-2B77-40CB-BF2D-9999AB4F94A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9152074-E2AB-487B-8ABA-85CD3E8A802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FCCE2C5-591E-4542-850A-EB681BD42D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8869C1B6-5809-4181-AAA7-EAC32D86789C}" type="slidenum">
              <a:rPr lang="en-US" altLang="en-US"/>
              <a:pPr/>
              <a:t>1</a:t>
            </a:fld>
            <a:endParaRPr lang="en-US" altLang="en-US" dirty="0"/>
          </a:p>
        </p:txBody>
      </p:sp>
      <p:sp>
        <p:nvSpPr>
          <p:cNvPr id="5123" name="Rectangle 2">
            <a:extLst>
              <a:ext uri="{FF2B5EF4-FFF2-40B4-BE49-F238E27FC236}">
                <a16:creationId xmlns:a16="http://schemas.microsoft.com/office/drawing/2014/main" id="{EF660BCD-AA02-4CE6-9D4F-F7AD1B30C24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57B2F1F0-5AF6-4FA8-A99C-4E6E4C9B70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CE9E929-0EB8-456F-B463-3FBA4B7C4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992C8FED-A480-439B-B530-9D0F928A539E}" type="slidenum">
              <a:rPr lang="en-US" altLang="en-US"/>
              <a:pPr/>
              <a:t>12</a:t>
            </a:fld>
            <a:endParaRPr lang="en-US" altLang="en-US" dirty="0"/>
          </a:p>
        </p:txBody>
      </p:sp>
      <p:sp>
        <p:nvSpPr>
          <p:cNvPr id="23555" name="Rectangle 2">
            <a:extLst>
              <a:ext uri="{FF2B5EF4-FFF2-40B4-BE49-F238E27FC236}">
                <a16:creationId xmlns:a16="http://schemas.microsoft.com/office/drawing/2014/main" id="{15824EF1-A565-4AAA-8886-464349AA9621}"/>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9AAA49D6-E2B0-490A-B622-715AF1173A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C4F7DF8-C8A3-4023-B703-03AEEDE4E2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590CAE1-60BA-4FB4-ADD1-A6A9D32EA013}" type="slidenum">
              <a:rPr lang="en-US" altLang="en-US"/>
              <a:pPr/>
              <a:t>13</a:t>
            </a:fld>
            <a:endParaRPr lang="en-US" altLang="en-US" dirty="0"/>
          </a:p>
        </p:txBody>
      </p:sp>
      <p:sp>
        <p:nvSpPr>
          <p:cNvPr id="9219" name="Rectangle 2">
            <a:extLst>
              <a:ext uri="{FF2B5EF4-FFF2-40B4-BE49-F238E27FC236}">
                <a16:creationId xmlns:a16="http://schemas.microsoft.com/office/drawing/2014/main" id="{034B2E0C-68C6-4DAD-BE9A-D73AC9CCCD91}"/>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14F6E8A-8A1D-4413-B00D-57F79F0DEE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extLst>
      <p:ext uri="{BB962C8B-B14F-4D97-AF65-F5344CB8AC3E}">
        <p14:creationId xmlns:p14="http://schemas.microsoft.com/office/powerpoint/2010/main" val="2683033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C4F7DF8-C8A3-4023-B703-03AEEDE4E2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590CAE1-60BA-4FB4-ADD1-A6A9D32EA013}" type="slidenum">
              <a:rPr lang="en-US" altLang="en-US"/>
              <a:pPr/>
              <a:t>14</a:t>
            </a:fld>
            <a:endParaRPr lang="en-US" altLang="en-US" dirty="0"/>
          </a:p>
        </p:txBody>
      </p:sp>
      <p:sp>
        <p:nvSpPr>
          <p:cNvPr id="9219" name="Rectangle 2">
            <a:extLst>
              <a:ext uri="{FF2B5EF4-FFF2-40B4-BE49-F238E27FC236}">
                <a16:creationId xmlns:a16="http://schemas.microsoft.com/office/drawing/2014/main" id="{034B2E0C-68C6-4DAD-BE9A-D73AC9CCCD91}"/>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14F6E8A-8A1D-4413-B00D-57F79F0DEE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extLst>
      <p:ext uri="{BB962C8B-B14F-4D97-AF65-F5344CB8AC3E}">
        <p14:creationId xmlns:p14="http://schemas.microsoft.com/office/powerpoint/2010/main" val="1995864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C4F7DF8-C8A3-4023-B703-03AEEDE4E2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590CAE1-60BA-4FB4-ADD1-A6A9D32EA013}" type="slidenum">
              <a:rPr lang="en-US" altLang="en-US"/>
              <a:pPr/>
              <a:t>15</a:t>
            </a:fld>
            <a:endParaRPr lang="en-US" altLang="en-US" dirty="0"/>
          </a:p>
        </p:txBody>
      </p:sp>
      <p:sp>
        <p:nvSpPr>
          <p:cNvPr id="9219" name="Rectangle 2">
            <a:extLst>
              <a:ext uri="{FF2B5EF4-FFF2-40B4-BE49-F238E27FC236}">
                <a16:creationId xmlns:a16="http://schemas.microsoft.com/office/drawing/2014/main" id="{034B2E0C-68C6-4DAD-BE9A-D73AC9CCCD91}"/>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14F6E8A-8A1D-4413-B00D-57F79F0DEE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extLst>
      <p:ext uri="{BB962C8B-B14F-4D97-AF65-F5344CB8AC3E}">
        <p14:creationId xmlns:p14="http://schemas.microsoft.com/office/powerpoint/2010/main" val="1694712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C4F7DF8-C8A3-4023-B703-03AEEDE4E2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590CAE1-60BA-4FB4-ADD1-A6A9D32EA013}" type="slidenum">
              <a:rPr lang="en-US" altLang="en-US"/>
              <a:pPr/>
              <a:t>16</a:t>
            </a:fld>
            <a:endParaRPr lang="en-US" altLang="en-US" dirty="0"/>
          </a:p>
        </p:txBody>
      </p:sp>
      <p:sp>
        <p:nvSpPr>
          <p:cNvPr id="9219" name="Rectangle 2">
            <a:extLst>
              <a:ext uri="{FF2B5EF4-FFF2-40B4-BE49-F238E27FC236}">
                <a16:creationId xmlns:a16="http://schemas.microsoft.com/office/drawing/2014/main" id="{034B2E0C-68C6-4DAD-BE9A-D73AC9CCCD91}"/>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14F6E8A-8A1D-4413-B00D-57F79F0DEE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extLst>
      <p:ext uri="{BB962C8B-B14F-4D97-AF65-F5344CB8AC3E}">
        <p14:creationId xmlns:p14="http://schemas.microsoft.com/office/powerpoint/2010/main" val="3026917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6B45DC0-8384-4988-B398-B1D75B013E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23D506A1-CF81-4706-BD39-4EDE5B5BDB3D}" type="slidenum">
              <a:rPr lang="en-US" altLang="en-US"/>
              <a:pPr/>
              <a:t>17</a:t>
            </a:fld>
            <a:endParaRPr lang="en-US" altLang="en-US" dirty="0"/>
          </a:p>
        </p:txBody>
      </p:sp>
      <p:sp>
        <p:nvSpPr>
          <p:cNvPr id="33795" name="Rectangle 2">
            <a:extLst>
              <a:ext uri="{FF2B5EF4-FFF2-40B4-BE49-F238E27FC236}">
                <a16:creationId xmlns:a16="http://schemas.microsoft.com/office/drawing/2014/main" id="{06A8F05B-6D13-44EA-B8A2-17EB4ADE371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C5800CA-9D2F-4A60-A6A6-D31508DD06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E56C99D-FD5B-4B9C-922F-679706932B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6641186C-6F93-4015-9C72-7D7449079A1A}" type="slidenum">
              <a:rPr lang="en-US" altLang="en-US"/>
              <a:pPr/>
              <a:t>18</a:t>
            </a:fld>
            <a:endParaRPr lang="en-US" altLang="en-US" dirty="0"/>
          </a:p>
        </p:txBody>
      </p:sp>
      <p:sp>
        <p:nvSpPr>
          <p:cNvPr id="35843" name="Rectangle 2">
            <a:extLst>
              <a:ext uri="{FF2B5EF4-FFF2-40B4-BE49-F238E27FC236}">
                <a16:creationId xmlns:a16="http://schemas.microsoft.com/office/drawing/2014/main" id="{73C2ED88-0233-4BFB-807E-03F773818640}"/>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6F05E0E0-F8A2-43E7-9E5F-BA8C6C00C3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4EC6C7F-68CA-4FBF-84F5-08FD490061F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D64DE5A6-CAC8-4411-9BC8-0698551E7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37892" name="Slide Number Placeholder 3">
            <a:extLst>
              <a:ext uri="{FF2B5EF4-FFF2-40B4-BE49-F238E27FC236}">
                <a16:creationId xmlns:a16="http://schemas.microsoft.com/office/drawing/2014/main" id="{570DFFB6-28E5-41B2-BF73-7478EC8F45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0EA2D1D6-1F20-422E-890E-A26E4AC0384C}" type="slidenum">
              <a:rPr lang="en-US" altLang="en-US"/>
              <a:pPr/>
              <a:t>19</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6982BC6-9946-4541-8D7F-B1CD2496A58D}"/>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9BBF6AED-5EB0-492F-831A-6D6F107ED8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44036" name="Slide Number Placeholder 3">
            <a:extLst>
              <a:ext uri="{FF2B5EF4-FFF2-40B4-BE49-F238E27FC236}">
                <a16:creationId xmlns:a16="http://schemas.microsoft.com/office/drawing/2014/main" id="{5A78C3FB-A230-47D8-BCD4-860CE552EE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B8F7C20B-E2CD-4B77-ADF9-06853E402E13}" type="slidenum">
              <a:rPr lang="en-US" altLang="en-US"/>
              <a:pPr/>
              <a:t>20</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7B23594-3773-4FCF-BB7C-3EC1FA5478D3}"/>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BA36A2E4-AB43-4011-B2ED-F15B2170FD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46084" name="Slide Number Placeholder 3">
            <a:extLst>
              <a:ext uri="{FF2B5EF4-FFF2-40B4-BE49-F238E27FC236}">
                <a16:creationId xmlns:a16="http://schemas.microsoft.com/office/drawing/2014/main" id="{2311DC49-7A0E-4827-B77C-C07730051A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CC02E651-F4C4-4CA0-B168-766403620D0E}" type="slidenum">
              <a:rPr lang="en-US" altLang="en-US"/>
              <a:pPr/>
              <a:t>21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C4F7DF8-C8A3-4023-B703-03AEEDE4E2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590CAE1-60BA-4FB4-ADD1-A6A9D32EA013}" type="slidenum">
              <a:rPr lang="en-US" altLang="en-US"/>
              <a:pPr/>
              <a:t>3</a:t>
            </a:fld>
            <a:endParaRPr lang="en-US" altLang="en-US" dirty="0"/>
          </a:p>
        </p:txBody>
      </p:sp>
      <p:sp>
        <p:nvSpPr>
          <p:cNvPr id="9219" name="Rectangle 2">
            <a:extLst>
              <a:ext uri="{FF2B5EF4-FFF2-40B4-BE49-F238E27FC236}">
                <a16:creationId xmlns:a16="http://schemas.microsoft.com/office/drawing/2014/main" id="{034B2E0C-68C6-4DAD-BE9A-D73AC9CCCD91}"/>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14F6E8A-8A1D-4413-B00D-57F79F0DEE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9511CA4-0656-45D4-B0E0-7938E4730C3A}"/>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FAC41E47-9054-40EA-8015-1F47FD49BB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50180" name="Slide Number Placeholder 3">
            <a:extLst>
              <a:ext uri="{FF2B5EF4-FFF2-40B4-BE49-F238E27FC236}">
                <a16:creationId xmlns:a16="http://schemas.microsoft.com/office/drawing/2014/main" id="{E3375D9C-CBDA-4327-8886-EF2559028D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78FC3DF3-6565-4998-95F2-4EA2C06AB7F0}" type="slidenum">
              <a:rPr lang="en-US" altLang="en-US"/>
              <a:pPr/>
              <a:t>22</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152074-E2AB-487B-8ABA-85CD3E8A8022}" type="slidenum">
              <a:rPr lang="en-US" altLang="en-US" smtClean="0"/>
              <a:pPr/>
              <a:t>23</a:t>
            </a:fld>
            <a:endParaRPr lang="en-US" altLang="en-US" dirty="0"/>
          </a:p>
        </p:txBody>
      </p:sp>
    </p:spTree>
    <p:extLst>
      <p:ext uri="{BB962C8B-B14F-4D97-AF65-F5344CB8AC3E}">
        <p14:creationId xmlns:p14="http://schemas.microsoft.com/office/powerpoint/2010/main" val="2480194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3A40D91-6D34-4EE1-B55D-41AC07F36908}"/>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BD805AC6-F7E4-4ED4-8D0A-1E924B6D3F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54276" name="Slide Number Placeholder 3">
            <a:extLst>
              <a:ext uri="{FF2B5EF4-FFF2-40B4-BE49-F238E27FC236}">
                <a16:creationId xmlns:a16="http://schemas.microsoft.com/office/drawing/2014/main" id="{457DC776-A73B-43DD-9B69-8ADE3BE119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A0E1D4B5-75EE-4E37-AC49-3C91C3D17DA4}" type="slidenum">
              <a:rPr lang="en-US" altLang="en-US"/>
              <a:pPr/>
              <a:t>24</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30F719A-0437-4327-98E8-2723DFBA148E}"/>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166BEA54-954D-4E21-BBEE-A83F550354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58372" name="Slide Number Placeholder 3">
            <a:extLst>
              <a:ext uri="{FF2B5EF4-FFF2-40B4-BE49-F238E27FC236}">
                <a16:creationId xmlns:a16="http://schemas.microsoft.com/office/drawing/2014/main" id="{37E64D48-E391-4F23-BF8E-75C44B5430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AA19B717-454B-49F6-A123-74D86128475D}" type="slidenum">
              <a:rPr lang="en-US" altLang="en-US"/>
              <a:pPr/>
              <a:t>25</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2B27F598-CFD3-406C-BCA5-A7AF8DCE5CA1}"/>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B680F4FC-FCCD-41AE-B263-5BE1EF2A89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60420" name="Slide Number Placeholder 3">
            <a:extLst>
              <a:ext uri="{FF2B5EF4-FFF2-40B4-BE49-F238E27FC236}">
                <a16:creationId xmlns:a16="http://schemas.microsoft.com/office/drawing/2014/main" id="{46C39269-07E2-44FC-95BD-63FC12956E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CA4B0072-A7BC-4B57-A34B-41DFF7203CDD}" type="slidenum">
              <a:rPr lang="en-US" altLang="en-US"/>
              <a:pPr/>
              <a:t>26</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BDBF2FD-945D-4A64-91D8-EAAD87BC4864}"/>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B2C63DA1-A763-4F15-A19F-1FF89D2EE3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64516" name="Slide Number Placeholder 3">
            <a:extLst>
              <a:ext uri="{FF2B5EF4-FFF2-40B4-BE49-F238E27FC236}">
                <a16:creationId xmlns:a16="http://schemas.microsoft.com/office/drawing/2014/main" id="{1D1886D5-92F4-4DE7-867B-70DC8DE598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9FADCF67-91C8-44C5-9818-7D0E18747A1E}" type="slidenum">
              <a:rPr lang="en-US" altLang="en-US"/>
              <a:pPr/>
              <a:t>27</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4EA9813C-F9A6-472A-9D43-B142326880C4}"/>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78DF3B9C-CA12-47BA-B8CC-765D417D34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70660" name="Slide Number Placeholder 3">
            <a:extLst>
              <a:ext uri="{FF2B5EF4-FFF2-40B4-BE49-F238E27FC236}">
                <a16:creationId xmlns:a16="http://schemas.microsoft.com/office/drawing/2014/main" id="{0CC9E492-5632-4CC2-866E-CEB2C8E558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0BED313F-C378-46E8-90B4-FA1585ECA4E0}" type="slidenum">
              <a:rPr lang="en-US" altLang="en-US"/>
              <a:pPr/>
              <a:t>28</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FC4B846-D5FB-48EB-A5C1-647B4E9FEF0B}"/>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01C801DE-14A3-419C-B956-E5E06060B3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66564" name="Slide Number Placeholder 3">
            <a:extLst>
              <a:ext uri="{FF2B5EF4-FFF2-40B4-BE49-F238E27FC236}">
                <a16:creationId xmlns:a16="http://schemas.microsoft.com/office/drawing/2014/main" id="{3AF44565-F10E-46A4-A517-A3B197B890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5523BB4C-0A25-46D4-9B69-5D2CDD2E54E0}" type="slidenum">
              <a:rPr lang="en-US" altLang="en-US"/>
              <a:pPr/>
              <a:t>29</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14A6FC4-F1A0-4B87-BF6C-3707B6318B61}"/>
              </a:ext>
            </a:extLst>
          </p:cNvPr>
          <p:cNvSpPr>
            <a:spLocks noGrp="1" noRot="1" noChangeAspect="1" noChangeArrowheads="1" noTextEdit="1"/>
          </p:cNvSpPr>
          <p:nvPr>
            <p:ph type="sldImg"/>
          </p:nvPr>
        </p:nvSpPr>
        <p:spPr>
          <a:ln/>
        </p:spPr>
      </p:sp>
      <p:sp>
        <p:nvSpPr>
          <p:cNvPr id="70658" name="Notes Placeholder 2">
            <a:extLst>
              <a:ext uri="{FF2B5EF4-FFF2-40B4-BE49-F238E27FC236}">
                <a16:creationId xmlns:a16="http://schemas.microsoft.com/office/drawing/2014/main" id="{DAB9ED0C-7B0D-4871-9BAB-6E457C539D7A}"/>
              </a:ext>
            </a:extLst>
          </p:cNvPr>
          <p:cNvSpPr>
            <a:spLocks noGrp="1"/>
          </p:cNvSpPr>
          <p:nvPr>
            <p:ph type="body" idx="1"/>
          </p:nvPr>
        </p:nvSpPr>
        <p:spPr>
          <a:ln/>
        </p:spPr>
        <p:txBody>
          <a:bodyPr/>
          <a:lstStyle/>
          <a:p>
            <a:pPr>
              <a:defRPr/>
            </a:pPr>
            <a:endParaRPr lang="en-US" altLang="en-US" dirty="0">
              <a:latin typeface="Arial" panose="020B0604020202020204" pitchFamily="34" charset="0"/>
              <a:ea typeface="ヒラギノ角ゴ Pro W3" panose="020B0300000000000000" pitchFamily="34" charset="-128"/>
            </a:endParaRPr>
          </a:p>
        </p:txBody>
      </p:sp>
      <p:sp>
        <p:nvSpPr>
          <p:cNvPr id="52228" name="Slide Number Placeholder 3">
            <a:extLst>
              <a:ext uri="{FF2B5EF4-FFF2-40B4-BE49-F238E27FC236}">
                <a16:creationId xmlns:a16="http://schemas.microsoft.com/office/drawing/2014/main" id="{5DCBAD8C-6E48-4B4B-A8C6-D22044D6D2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B097AB8B-2A8D-4ABD-A3F0-C40427362132}" type="slidenum">
              <a:rPr lang="en-US" altLang="en-US"/>
              <a:pPr/>
              <a:t>30</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F95DFE44-8D4F-4521-A90A-0B9D269D9803}"/>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260F913F-1DA6-4DCE-ACA5-1B99EB6915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72708" name="Slide Number Placeholder 3">
            <a:extLst>
              <a:ext uri="{FF2B5EF4-FFF2-40B4-BE49-F238E27FC236}">
                <a16:creationId xmlns:a16="http://schemas.microsoft.com/office/drawing/2014/main" id="{D656354C-C5E4-435D-B510-6DE17F73DD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0FFC9BDF-D34F-48FF-BEA2-53AE5C153FEF}" type="slidenum">
              <a:rPr lang="en-US" altLang="en-US"/>
              <a:pPr/>
              <a:t>31</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075109F-52BC-4134-90F5-70B00730B5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4682CF2B-34B3-4923-905D-8F611E65D5EC}" type="slidenum">
              <a:rPr lang="en-US" altLang="en-US"/>
              <a:pPr/>
              <a:t>5</a:t>
            </a:fld>
            <a:endParaRPr lang="en-US" altLang="en-US" dirty="0"/>
          </a:p>
        </p:txBody>
      </p:sp>
      <p:sp>
        <p:nvSpPr>
          <p:cNvPr id="11267" name="Rectangle 2">
            <a:extLst>
              <a:ext uri="{FF2B5EF4-FFF2-40B4-BE49-F238E27FC236}">
                <a16:creationId xmlns:a16="http://schemas.microsoft.com/office/drawing/2014/main" id="{CABE132C-DD4D-4671-A02E-3F202A22918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09FC2C96-1E7C-4268-A67B-37BB757D03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5611CCF-D607-4F14-8746-6BEAB804C3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12DB2CC5-2F17-4EF8-8842-30B55A36B2D3}" type="slidenum">
              <a:rPr lang="en-US" altLang="en-US"/>
              <a:pPr/>
              <a:t>6</a:t>
            </a:fld>
            <a:endParaRPr lang="en-US" altLang="en-US" dirty="0"/>
          </a:p>
        </p:txBody>
      </p:sp>
      <p:sp>
        <p:nvSpPr>
          <p:cNvPr id="13315" name="Rectangle 2">
            <a:extLst>
              <a:ext uri="{FF2B5EF4-FFF2-40B4-BE49-F238E27FC236}">
                <a16:creationId xmlns:a16="http://schemas.microsoft.com/office/drawing/2014/main" id="{981E5FE4-77B6-439E-9206-3C2E990849B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77989E7-814D-4A41-89A1-B850455BF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152074-E2AB-487B-8ABA-85CD3E8A8022}" type="slidenum">
              <a:rPr lang="en-US" altLang="en-US" smtClean="0"/>
              <a:pPr/>
              <a:t>7</a:t>
            </a:fld>
            <a:endParaRPr lang="en-US" altLang="en-US" dirty="0"/>
          </a:p>
        </p:txBody>
      </p:sp>
    </p:spTree>
    <p:extLst>
      <p:ext uri="{BB962C8B-B14F-4D97-AF65-F5344CB8AC3E}">
        <p14:creationId xmlns:p14="http://schemas.microsoft.com/office/powerpoint/2010/main" val="48825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5ED1ADE-207B-415A-A579-2FAC83D340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596FBE2A-A516-4861-BEC4-07694C44C78B}" type="slidenum">
              <a:rPr lang="en-US" altLang="en-US"/>
              <a:pPr/>
              <a:t>8</a:t>
            </a:fld>
            <a:endParaRPr lang="en-US" altLang="en-US" dirty="0"/>
          </a:p>
        </p:txBody>
      </p:sp>
      <p:sp>
        <p:nvSpPr>
          <p:cNvPr id="19459" name="Rectangle 2">
            <a:extLst>
              <a:ext uri="{FF2B5EF4-FFF2-40B4-BE49-F238E27FC236}">
                <a16:creationId xmlns:a16="http://schemas.microsoft.com/office/drawing/2014/main" id="{439779F0-22D0-4AC2-B2A6-DE4454CE51FE}"/>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D7516217-0042-4AD6-8FC8-15EE393E52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5ED1ADE-207B-415A-A579-2FAC83D340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596FBE2A-A516-4861-BEC4-07694C44C78B}" type="slidenum">
              <a:rPr lang="en-US" altLang="en-US"/>
              <a:pPr/>
              <a:t>9</a:t>
            </a:fld>
            <a:endParaRPr lang="en-US" altLang="en-US" dirty="0"/>
          </a:p>
        </p:txBody>
      </p:sp>
      <p:sp>
        <p:nvSpPr>
          <p:cNvPr id="19459" name="Rectangle 2">
            <a:extLst>
              <a:ext uri="{FF2B5EF4-FFF2-40B4-BE49-F238E27FC236}">
                <a16:creationId xmlns:a16="http://schemas.microsoft.com/office/drawing/2014/main" id="{439779F0-22D0-4AC2-B2A6-DE4454CE51FE}"/>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D7516217-0042-4AD6-8FC8-15EE393E52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endParaRPr lang="en-US" altLang="en-US" dirty="0">
              <a:latin typeface="Arial" panose="020B0604020202020204" pitchFamily="34" charset="0"/>
              <a:ea typeface="ヒラギノ角ゴ Pro W3" pitchFamily="1" charset="-128"/>
            </a:endParaRPr>
          </a:p>
        </p:txBody>
      </p:sp>
    </p:spTree>
    <p:extLst>
      <p:ext uri="{BB962C8B-B14F-4D97-AF65-F5344CB8AC3E}">
        <p14:creationId xmlns:p14="http://schemas.microsoft.com/office/powerpoint/2010/main" val="371347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42C3B5B-87C7-4D0C-A5B2-7B84737D1C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2B2A40C1-DED3-4847-83A5-886B48ECAF69}" type="slidenum">
              <a:rPr lang="en-US" altLang="en-US"/>
              <a:pPr/>
              <a:t>10</a:t>
            </a:fld>
            <a:endParaRPr lang="en-US" altLang="en-US" dirty="0"/>
          </a:p>
        </p:txBody>
      </p:sp>
      <p:sp>
        <p:nvSpPr>
          <p:cNvPr id="21507" name="Rectangle 2">
            <a:extLst>
              <a:ext uri="{FF2B5EF4-FFF2-40B4-BE49-F238E27FC236}">
                <a16:creationId xmlns:a16="http://schemas.microsoft.com/office/drawing/2014/main" id="{2E54808B-B806-4950-820B-3A3A46F08750}"/>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164C9EEA-5AB7-4155-B5F2-113B687F88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95573AFD-DE51-F5CE-7160-CD253854AA86}"/>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4B566C06-0B3A-831F-BB1C-E4FDF105D9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46083" name="Slide Number Placeholder 3">
            <a:extLst>
              <a:ext uri="{FF2B5EF4-FFF2-40B4-BE49-F238E27FC236}">
                <a16:creationId xmlns:a16="http://schemas.microsoft.com/office/drawing/2014/main" id="{D83AE773-77FB-BA2C-127E-E739269A5C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anose="020B0300000000000000" pitchFamily="34" charset="-128"/>
              </a:defRPr>
            </a:lvl1pPr>
            <a:lvl2pPr marL="742950" indent="-285750">
              <a:spcBef>
                <a:spcPct val="30000"/>
              </a:spcBef>
              <a:defRPr sz="1200">
                <a:solidFill>
                  <a:schemeClr val="tx1"/>
                </a:solidFill>
                <a:latin typeface="Arial" panose="020B0604020202020204" pitchFamily="34" charset="0"/>
                <a:ea typeface="ヒラギノ角ゴ Pro W3" panose="020B0300000000000000" pitchFamily="34" charset="-128"/>
              </a:defRPr>
            </a:lvl2pPr>
            <a:lvl3pPr marL="1143000" indent="-228600">
              <a:spcBef>
                <a:spcPct val="30000"/>
              </a:spcBef>
              <a:defRPr sz="1200">
                <a:solidFill>
                  <a:schemeClr val="tx1"/>
                </a:solidFill>
                <a:latin typeface="Arial" panose="020B0604020202020204" pitchFamily="34" charset="0"/>
                <a:ea typeface="ヒラギノ角ゴ Pro W3" panose="020B0300000000000000" pitchFamily="34" charset="-128"/>
              </a:defRPr>
            </a:lvl3pPr>
            <a:lvl4pPr marL="1600200" indent="-228600">
              <a:spcBef>
                <a:spcPct val="30000"/>
              </a:spcBef>
              <a:defRPr sz="1200">
                <a:solidFill>
                  <a:schemeClr val="tx1"/>
                </a:solidFill>
                <a:latin typeface="Arial" panose="020B0604020202020204" pitchFamily="34" charset="0"/>
                <a:ea typeface="ヒラギノ角ゴ Pro W3" panose="020B0300000000000000" pitchFamily="34" charset="-128"/>
              </a:defRPr>
            </a:lvl4pPr>
            <a:lvl5pPr marL="2057400" indent="-228600">
              <a:spcBef>
                <a:spcPct val="30000"/>
              </a:spcBef>
              <a:defRPr sz="12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anose="020B0300000000000000" pitchFamily="34" charset="-128"/>
              </a:defRPr>
            </a:lvl9pPr>
          </a:lstStyle>
          <a:p>
            <a:pPr>
              <a:spcBef>
                <a:spcPct val="0"/>
              </a:spcBef>
            </a:pPr>
            <a:fld id="{4A98CD61-60E3-EB40-8A39-9DC2E45A7CA2}" type="slidenum">
              <a:rPr lang="en-US" altLang="en-US"/>
              <a:pPr>
                <a:spcBef>
                  <a:spcPct val="0"/>
                </a:spcBef>
              </a:pPr>
              <a:t>11</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7">
            <a:extLst>
              <a:ext uri="{FF2B5EF4-FFF2-40B4-BE49-F238E27FC236}">
                <a16:creationId xmlns:a16="http://schemas.microsoft.com/office/drawing/2014/main" id="{C8A60D32-83E8-4894-8DA4-F2AB7E4ED9AC}"/>
              </a:ext>
            </a:extLst>
          </p:cNvPr>
          <p:cNvSpPr>
            <a:spLocks noGrp="1"/>
          </p:cNvSpPr>
          <p:nvPr>
            <p:ph type="sldNum" sz="quarter" idx="10"/>
          </p:nvPr>
        </p:nvSpPr>
        <p:spPr>
          <a:ln/>
        </p:spPr>
        <p:txBody>
          <a:bodyPr/>
          <a:lstStyle>
            <a:lvl1pPr>
              <a:defRPr/>
            </a:lvl1pPr>
          </a:lstStyle>
          <a:p>
            <a:r>
              <a:rPr lang="en-GB" altLang="en-US" dirty="0"/>
              <a:t> </a:t>
            </a:r>
            <a:fld id="{C590BD6C-60CA-43DC-8353-9CC0CE7944AB}" type="slidenum">
              <a:rPr lang="en-GB" altLang="en-US"/>
              <a:pPr/>
              <a:t>‹#›</a:t>
            </a:fld>
            <a:endParaRPr lang="en-GB" altLang="en-US" dirty="0"/>
          </a:p>
        </p:txBody>
      </p:sp>
      <p:sp>
        <p:nvSpPr>
          <p:cNvPr id="5" name="Footer Placeholder 8">
            <a:extLst>
              <a:ext uri="{FF2B5EF4-FFF2-40B4-BE49-F238E27FC236}">
                <a16:creationId xmlns:a16="http://schemas.microsoft.com/office/drawing/2014/main" id="{D50A3484-726A-46DE-9EC7-FE96F542ECCC}"/>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139530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C8FFE60-36E3-4C13-851F-FF1C712A8FBA}" type="datetime1">
              <a:rPr lang="en-US" smtClean="0"/>
              <a:t>9/10/22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E9D80043-6CBE-4156-A029-C473E3B401D3}" type="slidenum">
              <a:rPr lang="en-GB" altLang="en-US" smtClean="0"/>
              <a:pPr/>
              <a:t>‹#›</a:t>
            </a:fld>
            <a:endParaRPr lang="en-GB" alt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53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6F101A3-2507-485D-A1D5-DF2132FA7AA2}" type="datetime1">
              <a:rPr lang="en-US" smtClean="0"/>
              <a:t>9/10/22</a:t>
            </a:fld>
            <a:endParaRPr 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r>
              <a:rPr lang="en-GB" altLang="en-US" dirty="0"/>
              <a:t> </a:t>
            </a:r>
            <a:fld id="{B9BB94F8-F4E4-4DCE-874B-AA0DF7F82AC2}" type="slidenum">
              <a:rPr lang="en-GB" altLang="en-US" smtClean="0"/>
              <a:pPr/>
              <a:t>‹#›</a:t>
            </a:fld>
            <a:endParaRPr lang="en-GB" altLang="en-US" dirty="0"/>
          </a:p>
        </p:txBody>
      </p:sp>
    </p:spTree>
    <p:extLst>
      <p:ext uri="{BB962C8B-B14F-4D97-AF65-F5344CB8AC3E}">
        <p14:creationId xmlns:p14="http://schemas.microsoft.com/office/powerpoint/2010/main" val="2215012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CDB2304-BF84-456C-976D-619772BF81DD}" type="datetime1">
              <a:rPr lang="en-US" smtClean="0"/>
              <a:t>9/10/22</a:t>
            </a:fld>
            <a:endParaRPr 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r>
              <a:rPr lang="en-GB" altLang="en-US" dirty="0"/>
              <a:t> </a:t>
            </a:r>
            <a:fld id="{6742B2F2-51C5-43B6-95FD-BB819796E2EC}" type="slidenum">
              <a:rPr lang="en-GB" altLang="en-US" smtClean="0"/>
              <a:pPr/>
              <a:t>‹#›</a:t>
            </a:fld>
            <a:endParaRPr lang="en-GB" altLang="en-US" dirty="0"/>
          </a:p>
        </p:txBody>
      </p:sp>
    </p:spTree>
    <p:extLst>
      <p:ext uri="{BB962C8B-B14F-4D97-AF65-F5344CB8AC3E}">
        <p14:creationId xmlns:p14="http://schemas.microsoft.com/office/powerpoint/2010/main" val="1399763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7343322-8F5C-4421-81C6-E9526375FEB9}" type="datetime1">
              <a:rPr lang="en-US" smtClean="0"/>
              <a:t>9/10/22</a:t>
            </a:fld>
            <a:endParaRPr 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r>
              <a:rPr lang="en-GB" altLang="en-US" dirty="0"/>
              <a:t> </a:t>
            </a:r>
            <a:fld id="{EA046718-5A57-4573-BDE0-BCFE7500B50C}" type="slidenum">
              <a:rPr lang="en-GB" altLang="en-US" smtClean="0"/>
              <a:pPr/>
              <a:t>‹#›</a:t>
            </a:fld>
            <a:endParaRPr lang="en-GB" altLang="en-US" dirty="0"/>
          </a:p>
        </p:txBody>
      </p:sp>
    </p:spTree>
    <p:extLst>
      <p:ext uri="{BB962C8B-B14F-4D97-AF65-F5344CB8AC3E}">
        <p14:creationId xmlns:p14="http://schemas.microsoft.com/office/powerpoint/2010/main" val="3011366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F7E8881-0C58-4ECB-A556-5C9B17BC64EA}" type="datetime1">
              <a:rPr lang="en-US" smtClean="0"/>
              <a:t>9/10/22</a:t>
            </a:fld>
            <a:endParaRPr 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r>
              <a:rPr lang="en-GB" altLang="en-US" dirty="0"/>
              <a:t> </a:t>
            </a:r>
            <a:fld id="{B6E6296B-3AD7-4415-8A19-06A28776D16B}" type="slidenum">
              <a:rPr lang="en-GB" altLang="en-US" smtClean="0"/>
              <a:pPr/>
              <a:t>‹#›</a:t>
            </a:fld>
            <a:endParaRPr lang="en-GB" altLang="en-US" dirty="0"/>
          </a:p>
        </p:txBody>
      </p:sp>
    </p:spTree>
    <p:extLst>
      <p:ext uri="{BB962C8B-B14F-4D97-AF65-F5344CB8AC3E}">
        <p14:creationId xmlns:p14="http://schemas.microsoft.com/office/powerpoint/2010/main" val="888014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99997A8-16FE-4671-96C5-7CDA05B489EF}" type="datetime1">
              <a:rPr lang="en-US" smtClean="0"/>
              <a:t>9/10/22</a:t>
            </a:fld>
            <a:endParaRPr 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r>
              <a:rPr lang="en-GB" altLang="en-US" dirty="0"/>
              <a:t> </a:t>
            </a:r>
            <a:fld id="{FE16F532-35E0-4E53-A208-023FD31BE07F}" type="slidenum">
              <a:rPr lang="en-GB" altLang="en-US" smtClean="0"/>
              <a:pPr/>
              <a:t>‹#›</a:t>
            </a:fld>
            <a:endParaRPr lang="en-GB" altLang="en-US" dirty="0"/>
          </a:p>
        </p:txBody>
      </p:sp>
    </p:spTree>
    <p:extLst>
      <p:ext uri="{BB962C8B-B14F-4D97-AF65-F5344CB8AC3E}">
        <p14:creationId xmlns:p14="http://schemas.microsoft.com/office/powerpoint/2010/main" val="12637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63A9C7B-1B0C-463F-A6A1-1741933E35C7}" type="datetime1">
              <a:rPr lang="en-US" smtClean="0"/>
              <a:t>9/10/22</a:t>
            </a:fld>
            <a:endParaRPr 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r>
              <a:rPr lang="en-GB" altLang="en-US" dirty="0"/>
              <a:t> </a:t>
            </a:r>
            <a:fld id="{F0D5DB81-691C-4E96-9B59-38C156F8CCCD}" type="slidenum">
              <a:rPr lang="en-GB" altLang="en-US" smtClean="0"/>
              <a:pPr/>
              <a:t>‹#›</a:t>
            </a:fld>
            <a:endParaRPr lang="en-GB" alt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530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F9DC9BF-F420-47EB-85D8-1BC41B04FC5C}" type="datetime1">
              <a:rPr lang="en-US" smtClean="0"/>
              <a:t>9/10/22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CDA00F7D-923D-464B-9AA5-1619F625166A}" type="slidenum">
              <a:rPr lang="en-GB" altLang="en-US" smtClean="0"/>
              <a:pPr/>
              <a:t>‹#›</a:t>
            </a:fld>
            <a:endParaRPr lang="en-GB" altLang="en-US" dirty="0"/>
          </a:p>
        </p:txBody>
      </p:sp>
    </p:spTree>
    <p:extLst>
      <p:ext uri="{BB962C8B-B14F-4D97-AF65-F5344CB8AC3E}">
        <p14:creationId xmlns:p14="http://schemas.microsoft.com/office/powerpoint/2010/main" val="3365073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91F3E88-F830-43A2-88A9-EAB92D4F3074}" type="datetime1">
              <a:rPr lang="en-US" smtClean="0"/>
              <a:t>9/10/22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3DECFED6-0249-47C5-8D15-5BEAF9C31EF7}" type="slidenum">
              <a:rPr lang="en-GB" altLang="en-US" smtClean="0"/>
              <a:pPr/>
              <a:t>‹#›</a:t>
            </a:fld>
            <a:endParaRPr lang="en-GB" alt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941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66F35351-2BCD-9B7B-14B9-6DCFD31FE539}"/>
              </a:ext>
            </a:extLst>
          </p:cNvPr>
          <p:cNvSpPr>
            <a:spLocks noGrp="1"/>
          </p:cNvSpPr>
          <p:nvPr>
            <p:ph type="dt" sz="half" idx="14"/>
          </p:nvPr>
        </p:nvSpPr>
        <p:spPr/>
        <p:txBody>
          <a:bodyPr/>
          <a:lstStyle>
            <a:lvl1pPr>
              <a:defRPr/>
            </a:lvl1pPr>
          </a:lstStyle>
          <a:p>
            <a:pPr>
              <a:defRPr/>
            </a:pPr>
            <a:fld id="{8EF6C0F8-1C23-9C40-90FD-CCBE87A133EE}" type="datetime4">
              <a:rPr lang="en-US" altLang="en-US"/>
              <a:pPr>
                <a:defRPr/>
              </a:pPr>
              <a:t>September 10, 2022</a:t>
            </a:fld>
            <a:endParaRPr lang="en-US" altLang="en-US" dirty="0"/>
          </a:p>
        </p:txBody>
      </p:sp>
      <p:sp>
        <p:nvSpPr>
          <p:cNvPr id="4" name="Footer Placeholder 4">
            <a:extLst>
              <a:ext uri="{FF2B5EF4-FFF2-40B4-BE49-F238E27FC236}">
                <a16:creationId xmlns:a16="http://schemas.microsoft.com/office/drawing/2014/main" id="{F8661D16-7901-1CF3-266A-6E6E010B4D74}"/>
              </a:ext>
            </a:extLst>
          </p:cNvPr>
          <p:cNvSpPr>
            <a:spLocks noGrp="1"/>
          </p:cNvSpPr>
          <p:nvPr>
            <p:ph type="ftr" sz="quarter" idx="15"/>
          </p:nvPr>
        </p:nvSpPr>
        <p:spPr/>
        <p:txBody>
          <a:bodyPr/>
          <a:lstStyle>
            <a:lvl1pPr>
              <a:defRPr/>
            </a:lvl1pPr>
          </a:lstStyle>
          <a:p>
            <a:pPr>
              <a:defRPr/>
            </a:pPr>
            <a:r>
              <a:rPr lang="en-US" altLang="en-US" dirty="0"/>
              <a:t>Copyright © 2014, 2010, 2006 by Saunders, an imprint of Elsevier Inc.</a:t>
            </a:r>
          </a:p>
        </p:txBody>
      </p:sp>
      <p:sp>
        <p:nvSpPr>
          <p:cNvPr id="5" name="Slide Number Placeholder 5">
            <a:extLst>
              <a:ext uri="{FF2B5EF4-FFF2-40B4-BE49-F238E27FC236}">
                <a16:creationId xmlns:a16="http://schemas.microsoft.com/office/drawing/2014/main" id="{F8272084-531E-CB42-1EE7-FEE901B340CD}"/>
              </a:ext>
            </a:extLst>
          </p:cNvPr>
          <p:cNvSpPr>
            <a:spLocks noGrp="1"/>
          </p:cNvSpPr>
          <p:nvPr>
            <p:ph type="sldNum" sz="quarter" idx="16"/>
          </p:nvPr>
        </p:nvSpPr>
        <p:spPr/>
        <p:txBody>
          <a:bodyPr/>
          <a:lstStyle>
            <a:lvl1pPr>
              <a:defRPr/>
            </a:lvl1pPr>
          </a:lstStyle>
          <a:p>
            <a:r>
              <a:rPr lang="en-GB" altLang="en-US" dirty="0"/>
              <a:t> </a:t>
            </a:r>
            <a:fld id="{789F75D6-D11D-1C49-8161-FC3F91BA33E4}" type="slidenum">
              <a:rPr lang="en-GB" altLang="en-US"/>
              <a:pPr/>
              <a:t>‹#›</a:t>
            </a:fld>
            <a:endParaRPr lang="en-GB" altLang="en-US" dirty="0"/>
          </a:p>
        </p:txBody>
      </p:sp>
    </p:spTree>
    <p:extLst>
      <p:ext uri="{BB962C8B-B14F-4D97-AF65-F5344CB8AC3E}">
        <p14:creationId xmlns:p14="http://schemas.microsoft.com/office/powerpoint/2010/main" val="364627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947E1A24-4CAB-47A0-A81A-0CD22155B89C}"/>
              </a:ext>
            </a:extLst>
          </p:cNvPr>
          <p:cNvSpPr>
            <a:spLocks noGrp="1"/>
          </p:cNvSpPr>
          <p:nvPr>
            <p:ph type="sldNum" sz="quarter" idx="10"/>
          </p:nvPr>
        </p:nvSpPr>
        <p:spPr>
          <a:ln/>
        </p:spPr>
        <p:txBody>
          <a:bodyPr/>
          <a:lstStyle>
            <a:lvl1pPr>
              <a:defRPr/>
            </a:lvl1pPr>
          </a:lstStyle>
          <a:p>
            <a:r>
              <a:rPr lang="en-GB" altLang="en-US" dirty="0"/>
              <a:t> </a:t>
            </a:r>
            <a:fld id="{1C50AB40-E723-4AAC-8645-FA8608ED0251}" type="slidenum">
              <a:rPr lang="en-GB" altLang="en-US"/>
              <a:pPr/>
              <a:t>‹#›</a:t>
            </a:fld>
            <a:endParaRPr lang="en-GB" altLang="en-US" dirty="0"/>
          </a:p>
        </p:txBody>
      </p:sp>
      <p:sp>
        <p:nvSpPr>
          <p:cNvPr id="5" name="Footer Placeholder 8">
            <a:extLst>
              <a:ext uri="{FF2B5EF4-FFF2-40B4-BE49-F238E27FC236}">
                <a16:creationId xmlns:a16="http://schemas.microsoft.com/office/drawing/2014/main" id="{F821FCF6-EE47-4176-93F7-DC7E19FBEBBF}"/>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373139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88478739-B4E7-4DE1-84C0-19F629BEE2E9}"/>
              </a:ext>
            </a:extLst>
          </p:cNvPr>
          <p:cNvSpPr>
            <a:spLocks noGrp="1"/>
          </p:cNvSpPr>
          <p:nvPr>
            <p:ph type="sldNum" sz="quarter" idx="10"/>
          </p:nvPr>
        </p:nvSpPr>
        <p:spPr>
          <a:ln/>
        </p:spPr>
        <p:txBody>
          <a:bodyPr/>
          <a:lstStyle>
            <a:lvl1pPr>
              <a:defRPr/>
            </a:lvl1pPr>
          </a:lstStyle>
          <a:p>
            <a:r>
              <a:rPr lang="en-GB" altLang="en-US" dirty="0"/>
              <a:t> </a:t>
            </a:r>
            <a:fld id="{7B15FB7E-791C-4310-9A4C-79C71CD6BE2E}" type="slidenum">
              <a:rPr lang="en-GB" altLang="en-US"/>
              <a:pPr/>
              <a:t>‹#›</a:t>
            </a:fld>
            <a:endParaRPr lang="en-GB" altLang="en-US" dirty="0"/>
          </a:p>
        </p:txBody>
      </p:sp>
      <p:sp>
        <p:nvSpPr>
          <p:cNvPr id="5" name="Footer Placeholder 8">
            <a:extLst>
              <a:ext uri="{FF2B5EF4-FFF2-40B4-BE49-F238E27FC236}">
                <a16:creationId xmlns:a16="http://schemas.microsoft.com/office/drawing/2014/main" id="{2B9C79E2-FB60-40AB-BA0A-4EB2BFED46AE}"/>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301918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solidFill>
                  <a:schemeClr val="tx1"/>
                </a:solidFill>
              </a:defRPr>
            </a:lvl1pPr>
            <a:lvl2pP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C2CD4E4B-924D-4744-A321-9F7736675177}"/>
              </a:ext>
            </a:extLst>
          </p:cNvPr>
          <p:cNvSpPr>
            <a:spLocks noGrp="1"/>
          </p:cNvSpPr>
          <p:nvPr>
            <p:ph type="sldNum" sz="quarter" idx="10"/>
          </p:nvPr>
        </p:nvSpPr>
        <p:spPr>
          <a:ln/>
        </p:spPr>
        <p:txBody>
          <a:bodyPr/>
          <a:lstStyle>
            <a:lvl1pPr>
              <a:defRPr/>
            </a:lvl1pPr>
          </a:lstStyle>
          <a:p>
            <a:r>
              <a:rPr lang="en-GB" altLang="en-US" dirty="0"/>
              <a:t> </a:t>
            </a:r>
            <a:fld id="{61E96998-D210-4CB2-9AC3-466BCFABACAD}" type="slidenum">
              <a:rPr lang="en-GB" altLang="en-US"/>
              <a:pPr/>
              <a:t>‹#›</a:t>
            </a:fld>
            <a:endParaRPr lang="en-GB" altLang="en-US" dirty="0"/>
          </a:p>
        </p:txBody>
      </p:sp>
      <p:sp>
        <p:nvSpPr>
          <p:cNvPr id="5" name="Footer Placeholder 8">
            <a:extLst>
              <a:ext uri="{FF2B5EF4-FFF2-40B4-BE49-F238E27FC236}">
                <a16:creationId xmlns:a16="http://schemas.microsoft.com/office/drawing/2014/main" id="{1934D773-6D26-48FC-835F-F808F4E48AD8}"/>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103785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lide Number Placeholder 7">
            <a:extLst>
              <a:ext uri="{FF2B5EF4-FFF2-40B4-BE49-F238E27FC236}">
                <a16:creationId xmlns:a16="http://schemas.microsoft.com/office/drawing/2014/main" id="{AEA2C862-1027-4F15-945F-0CB30C3BECD2}"/>
              </a:ext>
            </a:extLst>
          </p:cNvPr>
          <p:cNvSpPr>
            <a:spLocks noGrp="1"/>
          </p:cNvSpPr>
          <p:nvPr>
            <p:ph type="sldNum" sz="quarter" idx="10"/>
          </p:nvPr>
        </p:nvSpPr>
        <p:spPr>
          <a:ln/>
        </p:spPr>
        <p:txBody>
          <a:bodyPr/>
          <a:lstStyle>
            <a:lvl1pPr>
              <a:defRPr/>
            </a:lvl1pPr>
          </a:lstStyle>
          <a:p>
            <a:r>
              <a:rPr lang="en-GB" altLang="en-US" dirty="0"/>
              <a:t> </a:t>
            </a:r>
            <a:fld id="{5CBE2044-7A03-4DE9-B076-6B066923605B}" type="slidenum">
              <a:rPr lang="en-GB" altLang="en-US"/>
              <a:pPr/>
              <a:t>‹#›</a:t>
            </a:fld>
            <a:endParaRPr lang="en-GB" altLang="en-US" dirty="0"/>
          </a:p>
        </p:txBody>
      </p:sp>
      <p:sp>
        <p:nvSpPr>
          <p:cNvPr id="8" name="Footer Placeholder 8">
            <a:extLst>
              <a:ext uri="{FF2B5EF4-FFF2-40B4-BE49-F238E27FC236}">
                <a16:creationId xmlns:a16="http://schemas.microsoft.com/office/drawing/2014/main" id="{B35CBFA9-68E1-46CE-9F03-D02901538259}"/>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61312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a:extLst>
              <a:ext uri="{FF2B5EF4-FFF2-40B4-BE49-F238E27FC236}">
                <a16:creationId xmlns:a16="http://schemas.microsoft.com/office/drawing/2014/main" id="{9029E3D9-2B0E-4FBA-B5E2-2EC1D185EA89}"/>
              </a:ext>
            </a:extLst>
          </p:cNvPr>
          <p:cNvSpPr>
            <a:spLocks noGrp="1"/>
          </p:cNvSpPr>
          <p:nvPr>
            <p:ph type="sldNum" sz="quarter" idx="13"/>
          </p:nvPr>
        </p:nvSpPr>
        <p:spPr>
          <a:ln/>
        </p:spPr>
        <p:txBody>
          <a:bodyPr/>
          <a:lstStyle>
            <a:lvl1pPr>
              <a:defRPr/>
            </a:lvl1pPr>
          </a:lstStyle>
          <a:p>
            <a:r>
              <a:rPr lang="en-GB" altLang="en-US" dirty="0"/>
              <a:t> </a:t>
            </a:r>
            <a:fld id="{CFAA46A6-4C4B-419D-BA42-EF49660F77E1}" type="slidenum">
              <a:rPr lang="en-GB" altLang="en-US"/>
              <a:pPr/>
              <a:t>‹#›</a:t>
            </a:fld>
            <a:endParaRPr lang="en-GB" altLang="en-US" dirty="0"/>
          </a:p>
        </p:txBody>
      </p:sp>
      <p:sp>
        <p:nvSpPr>
          <p:cNvPr id="9" name="Footer Placeholder 8">
            <a:extLst>
              <a:ext uri="{FF2B5EF4-FFF2-40B4-BE49-F238E27FC236}">
                <a16:creationId xmlns:a16="http://schemas.microsoft.com/office/drawing/2014/main" id="{FD5ADC60-13E5-422E-B2A1-95D83255FDD1}"/>
              </a:ext>
            </a:extLst>
          </p:cNvPr>
          <p:cNvSpPr>
            <a:spLocks noGrp="1"/>
          </p:cNvSpPr>
          <p:nvPr>
            <p:ph type="ftr" sz="quarter" idx="14"/>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1817463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C2C6743E-9B92-4EFE-8ECF-67E20FF1DE32}"/>
              </a:ext>
            </a:extLst>
          </p:cNvPr>
          <p:cNvSpPr>
            <a:spLocks noGrp="1"/>
          </p:cNvSpPr>
          <p:nvPr>
            <p:ph type="sldNum" sz="quarter" idx="10"/>
          </p:nvPr>
        </p:nvSpPr>
        <p:spPr>
          <a:ln/>
        </p:spPr>
        <p:txBody>
          <a:bodyPr/>
          <a:lstStyle>
            <a:lvl1pPr>
              <a:defRPr/>
            </a:lvl1pPr>
          </a:lstStyle>
          <a:p>
            <a:r>
              <a:rPr lang="en-GB" altLang="en-US" dirty="0"/>
              <a:t> </a:t>
            </a:r>
            <a:fld id="{A8941674-B8AB-4634-A836-9661DBA74044}" type="slidenum">
              <a:rPr lang="en-GB" altLang="en-US"/>
              <a:pPr/>
              <a:t>‹#›</a:t>
            </a:fld>
            <a:endParaRPr lang="en-GB" altLang="en-US" dirty="0"/>
          </a:p>
        </p:txBody>
      </p:sp>
      <p:sp>
        <p:nvSpPr>
          <p:cNvPr id="6" name="Footer Placeholder 8">
            <a:extLst>
              <a:ext uri="{FF2B5EF4-FFF2-40B4-BE49-F238E27FC236}">
                <a16:creationId xmlns:a16="http://schemas.microsoft.com/office/drawing/2014/main" id="{382FADB7-EF75-4972-9B6E-37CE0435788F}"/>
              </a:ext>
            </a:extLst>
          </p:cNvPr>
          <p:cNvSpPr>
            <a:spLocks noGrp="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73078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CA7F48E1-E008-4610-9C65-873E693345DB}" type="datetime1">
              <a:rPr lang="en-US" smtClean="0"/>
              <a:t>9/10/22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BA135947-B91D-4523-9706-8E51E5123F62}" type="slidenum">
              <a:rPr lang="en-GB" altLang="en-US" smtClean="0"/>
              <a:pPr/>
              <a:t>‹#›</a:t>
            </a:fld>
            <a:endParaRPr lang="en-GB" alt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359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F7BFAEE-F1EF-459B-B513-E224F579C981}" type="datetime1">
              <a:rPr lang="en-US" smtClean="0"/>
              <a:t>9/10/22</a:t>
            </a:fld>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r>
              <a:rPr lang="en-GB" altLang="en-US" dirty="0"/>
              <a:t> </a:t>
            </a:r>
            <a:fld id="{D76B7AD7-D51C-4874-ABF8-DE8DE2F9CA85}" type="slidenum">
              <a:rPr lang="en-GB" altLang="en-US" smtClean="0"/>
              <a:pPr/>
              <a:t>‹#›</a:t>
            </a:fld>
            <a:endParaRPr lang="en-GB" altLang="en-US" dirty="0"/>
          </a:p>
        </p:txBody>
      </p:sp>
    </p:spTree>
    <p:extLst>
      <p:ext uri="{BB962C8B-B14F-4D97-AF65-F5344CB8AC3E}">
        <p14:creationId xmlns:p14="http://schemas.microsoft.com/office/powerpoint/2010/main" val="234556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E2C5A01-C710-4551-886F-380B0A4D2F4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4E3C1BE-AFA1-4F41-8F74-81231E11A8B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Slide Number Placeholder 7">
            <a:extLst>
              <a:ext uri="{FF2B5EF4-FFF2-40B4-BE49-F238E27FC236}">
                <a16:creationId xmlns:a16="http://schemas.microsoft.com/office/drawing/2014/main" id="{5BFE47E7-F328-42B9-8B24-4316D3BFE386}"/>
              </a:ext>
            </a:extLst>
          </p:cNvPr>
          <p:cNvSpPr>
            <a:spLocks noGrp="1"/>
          </p:cNvSpPr>
          <p:nvPr>
            <p:ph type="sldNum" sz="quarter" idx="4"/>
          </p:nvPr>
        </p:nvSpPr>
        <p:spPr bwMode="auto">
          <a:xfrm>
            <a:off x="8534400" y="6465888"/>
            <a:ext cx="577850" cy="376237"/>
          </a:xfrm>
          <a:prstGeom prst="rect">
            <a:avLst/>
          </a:prstGeom>
          <a:noFill/>
          <a:ln>
            <a:noFill/>
          </a:ln>
        </p:spPr>
        <p:txBody>
          <a:bodyPr vert="horz" wrap="square" lIns="91440" tIns="45720" rIns="91440" bIns="45720" numCol="1" anchor="ctr" anchorCtr="1" compatLnSpc="1">
            <a:prstTxWarp prst="textNoShape">
              <a:avLst/>
            </a:prstTxWarp>
          </a:bodyPr>
          <a:lstStyle>
            <a:lvl1pPr eaLnBrk="1" hangingPunct="1">
              <a:defRPr sz="1000">
                <a:cs typeface="Arial" panose="020B0604020202020204" pitchFamily="34" charset="0"/>
              </a:defRPr>
            </a:lvl1pPr>
          </a:lstStyle>
          <a:p>
            <a:r>
              <a:rPr lang="en-GB" altLang="en-US" dirty="0"/>
              <a:t> </a:t>
            </a:r>
            <a:fld id="{AD18A393-FA20-4C29-98CA-6C237A715042}" type="slidenum">
              <a:rPr lang="en-GB" altLang="en-US"/>
              <a:pPr/>
              <a:t>‹#›</a:t>
            </a:fld>
            <a:endParaRPr lang="en-GB" altLang="en-US" dirty="0"/>
          </a:p>
        </p:txBody>
      </p:sp>
      <p:sp>
        <p:nvSpPr>
          <p:cNvPr id="13" name="Footer Placeholder 8">
            <a:extLst>
              <a:ext uri="{FF2B5EF4-FFF2-40B4-BE49-F238E27FC236}">
                <a16:creationId xmlns:a16="http://schemas.microsoft.com/office/drawing/2014/main" id="{92F33FCA-C57F-4B58-AEC5-6300FF587C68}"/>
              </a:ext>
            </a:extLst>
          </p:cNvPr>
          <p:cNvSpPr>
            <a:spLocks noGrp="1"/>
          </p:cNvSpPr>
          <p:nvPr>
            <p:ph type="ftr" sz="quarter" idx="3"/>
          </p:nvPr>
        </p:nvSpPr>
        <p:spPr>
          <a:xfrm>
            <a:off x="1630363" y="6461125"/>
            <a:ext cx="5859462" cy="381000"/>
          </a:xfrm>
          <a:prstGeom prst="rect">
            <a:avLst/>
          </a:prstGeom>
        </p:spPr>
        <p:txBody>
          <a:bodyPr vert="horz" wrap="square" lIns="91440" tIns="45720" rIns="91440" bIns="45720" numCol="1" anchor="ctr" anchorCtr="1" compatLnSpc="1">
            <a:prstTxWarp prst="textNoShape">
              <a:avLst/>
            </a:prstTxWarp>
          </a:bodyPr>
          <a:lstStyle>
            <a:lvl1pPr eaLnBrk="1" hangingPunct="1">
              <a:defRPr sz="1000">
                <a:ea typeface="ヒラギノ角ゴ Pro W3" pitchFamily="3" charset="-128"/>
                <a:cs typeface="Arial" panose="020B0604020202020204" pitchFamily="34" charset="0"/>
              </a:defRPr>
            </a:lvl1pPr>
          </a:lstStyle>
          <a:p>
            <a:pPr>
              <a:defRPr/>
            </a:pPr>
            <a:endParaRPr lang="en-US" altLang="en-US" dirty="0"/>
          </a:p>
        </p:txBody>
      </p:sp>
      <p:pic>
        <p:nvPicPr>
          <p:cNvPr id="6" name="Picture 5">
            <a:extLst>
              <a:ext uri="{FF2B5EF4-FFF2-40B4-BE49-F238E27FC236}">
                <a16:creationId xmlns:a16="http://schemas.microsoft.com/office/drawing/2014/main" id="{3A069B0E-3925-4FC5-928A-B7ADDE824FD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38437" y="6557236"/>
            <a:ext cx="3667125" cy="219075"/>
          </a:xfrm>
          <a:prstGeom prst="rect">
            <a:avLst/>
          </a:prstGeom>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hf sldNum="0" hdr="0" ftr="0" dt="0"/>
  <p:txStyles>
    <p:titleStyle>
      <a:lvl1pPr algn="ctr" rtl="0" eaLnBrk="0" fontAlgn="base" hangingPunct="0">
        <a:spcBef>
          <a:spcPct val="0"/>
        </a:spcBef>
        <a:spcAft>
          <a:spcPct val="0"/>
        </a:spcAft>
        <a:defRPr sz="3600" kern="1200">
          <a:solidFill>
            <a:schemeClr val="tx1"/>
          </a:solidFill>
          <a:latin typeface="Arial" pitchFamily="34" charset="0"/>
          <a:ea typeface="ヒラギノ角ゴ Pro W3" charset="0"/>
          <a:cs typeface="Arial" pitchFamily="34" charset="0"/>
        </a:defRPr>
      </a:lvl1pPr>
      <a:lvl2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2pPr>
      <a:lvl3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3pPr>
      <a:lvl4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4pPr>
      <a:lvl5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ヒラギノ角ゴ Pro W3" charset="0"/>
          <a:cs typeface="Arial" pitchFamily="34" charset="0"/>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a:pPr/>
              <a:t>9/10/22</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lt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GB" altLang="en-US" dirty="0"/>
              <a:t> </a:t>
            </a:r>
            <a:fld id="{AD18A393-FA20-4C29-98CA-6C237A715042}" type="slidenum">
              <a:rPr lang="en-GB" altLang="en-US" smtClean="0"/>
              <a:pPr/>
              <a:t>‹#›</a:t>
            </a:fld>
            <a:endParaRPr lang="en-GB" alt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8104D62-36CF-900F-00DA-CAE3776BF18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38437" y="6452732"/>
            <a:ext cx="3667125" cy="219075"/>
          </a:xfrm>
          <a:prstGeom prst="rect">
            <a:avLst/>
          </a:prstGeom>
        </p:spPr>
      </p:pic>
    </p:spTree>
    <p:extLst>
      <p:ext uri="{BB962C8B-B14F-4D97-AF65-F5344CB8AC3E}">
        <p14:creationId xmlns:p14="http://schemas.microsoft.com/office/powerpoint/2010/main" val="378805204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9.wmf"/><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Rectangle 4103">
            <a:extLst>
              <a:ext uri="{FF2B5EF4-FFF2-40B4-BE49-F238E27FC236}">
                <a16:creationId xmlns:a16="http://schemas.microsoft.com/office/drawing/2014/main" id="{9ABC736F-FD1E-4980-876D-E5C38773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6" name="Rectangle 4105">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Rectangle 2">
            <a:extLst>
              <a:ext uri="{FF2B5EF4-FFF2-40B4-BE49-F238E27FC236}">
                <a16:creationId xmlns:a16="http://schemas.microsoft.com/office/drawing/2014/main" id="{195ADE1E-F4FA-438D-B2EF-C8E0006DE67A}"/>
              </a:ext>
            </a:extLst>
          </p:cNvPr>
          <p:cNvSpPr>
            <a:spLocks noGrp="1"/>
          </p:cNvSpPr>
          <p:nvPr>
            <p:ph type="ctrTitle"/>
          </p:nvPr>
        </p:nvSpPr>
        <p:spPr>
          <a:xfrm>
            <a:off x="475875" y="640080"/>
            <a:ext cx="3014572" cy="3339348"/>
          </a:xfrm>
        </p:spPr>
        <p:txBody>
          <a:bodyPr anchor="b">
            <a:normAutofit/>
          </a:bodyPr>
          <a:lstStyle/>
          <a:p>
            <a:r>
              <a:rPr lang="en-US" altLang="en-US" sz="4000" dirty="0">
                <a:solidFill>
                  <a:srgbClr val="FFFFFF"/>
                </a:solidFill>
              </a:rPr>
              <a:t>Crisis and Disaster </a:t>
            </a:r>
            <a:br>
              <a:rPr lang="en-US" altLang="en-US" sz="4000" dirty="0">
                <a:solidFill>
                  <a:srgbClr val="FFFFFF"/>
                </a:solidFill>
              </a:rPr>
            </a:br>
            <a:endParaRPr lang="en-US" altLang="en-US" sz="3800" dirty="0">
              <a:solidFill>
                <a:srgbClr val="FFFFFF"/>
              </a:solidFill>
              <a:ea typeface="ヒラギノ角ゴ Pro W3" pitchFamily="1" charset="-128"/>
            </a:endParaRPr>
          </a:p>
        </p:txBody>
      </p:sp>
      <p:sp>
        <p:nvSpPr>
          <p:cNvPr id="4099" name="Rectangle 3">
            <a:extLst>
              <a:ext uri="{FF2B5EF4-FFF2-40B4-BE49-F238E27FC236}">
                <a16:creationId xmlns:a16="http://schemas.microsoft.com/office/drawing/2014/main" id="{D7912F9F-7D26-47C6-9DD9-7036BFCCDCB8}"/>
              </a:ext>
            </a:extLst>
          </p:cNvPr>
          <p:cNvSpPr>
            <a:spLocks noGrp="1"/>
          </p:cNvSpPr>
          <p:nvPr>
            <p:ph type="subTitle" idx="1"/>
          </p:nvPr>
        </p:nvSpPr>
        <p:spPr>
          <a:xfrm>
            <a:off x="479190" y="4315017"/>
            <a:ext cx="3011257" cy="1893939"/>
          </a:xfrm>
        </p:spPr>
        <p:txBody>
          <a:bodyPr anchor="t">
            <a:normAutofit/>
          </a:bodyPr>
          <a:lstStyle/>
          <a:p>
            <a:pPr algn="r"/>
            <a:r>
              <a:rPr lang="en-US" altLang="en-US" sz="1400" dirty="0">
                <a:solidFill>
                  <a:srgbClr val="FFFFFF"/>
                </a:solidFill>
                <a:ea typeface="ヒラギノ角ゴ Pro W3" pitchFamily="1" charset="-128"/>
              </a:rPr>
              <a:t>Chapter 26</a:t>
            </a:r>
            <a:endParaRPr lang="en-US" altLang="en-US" sz="1400" dirty="0">
              <a:solidFill>
                <a:srgbClr val="FFFFFF"/>
              </a:solidFill>
            </a:endParaRPr>
          </a:p>
        </p:txBody>
      </p:sp>
      <p:cxnSp>
        <p:nvCxnSpPr>
          <p:cNvPr id="4108" name="Straight Connector 4107">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347" y="4156010"/>
            <a:ext cx="267462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110" name="Rectangle 4109">
            <a:extLst>
              <a:ext uri="{FF2B5EF4-FFF2-40B4-BE49-F238E27FC236}">
                <a16:creationId xmlns:a16="http://schemas.microsoft.com/office/drawing/2014/main" id="{3915B512-930A-40F0-82A6-4895B71A9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047" y="0"/>
            <a:ext cx="5182493" cy="6858000"/>
          </a:xfrm>
          <a:prstGeom prst="rect">
            <a:avLst/>
          </a:prstGeom>
          <a:blipFill dpi="0" rotWithShape="1">
            <a:blip r:embed="rId3">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8" name="Rectangle 20497">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It's Time to Fix Our Water-Logged National Flood Insurance Program | NRDC">
            <a:extLst>
              <a:ext uri="{FF2B5EF4-FFF2-40B4-BE49-F238E27FC236}">
                <a16:creationId xmlns:a16="http://schemas.microsoft.com/office/drawing/2014/main" id="{0D27FA42-5519-E989-CBB2-81D8FF649DCC}"/>
              </a:ext>
            </a:extLst>
          </p:cNvPr>
          <p:cNvPicPr>
            <a:picLocks noChangeAspect="1" noChangeArrowheads="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16554" r="7797" b="-2"/>
          <a:stretch/>
        </p:blipFill>
        <p:spPr bwMode="auto">
          <a:xfrm>
            <a:off x="20" y="-1"/>
            <a:ext cx="9141694"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a:extLst>
              <a:ext uri="{FF2B5EF4-FFF2-40B4-BE49-F238E27FC236}">
                <a16:creationId xmlns:a16="http://schemas.microsoft.com/office/drawing/2014/main" id="{D3E024B3-97D1-4BAB-95AF-75A80DF5DD8A}"/>
              </a:ext>
            </a:extLst>
          </p:cNvPr>
          <p:cNvSpPr>
            <a:spLocks noGrp="1"/>
          </p:cNvSpPr>
          <p:nvPr>
            <p:ph type="title"/>
          </p:nvPr>
        </p:nvSpPr>
        <p:spPr>
          <a:xfrm>
            <a:off x="482600" y="643467"/>
            <a:ext cx="2763328" cy="5571066"/>
          </a:xfrm>
        </p:spPr>
        <p:txBody>
          <a:bodyPr>
            <a:normAutofit/>
          </a:bodyPr>
          <a:lstStyle/>
          <a:p>
            <a:pPr algn="r" eaLnBrk="1" hangingPunct="1"/>
            <a:r>
              <a:rPr lang="en-US" altLang="en-US" dirty="0">
                <a:ea typeface="ヒラギノ角ゴ Pro W3" pitchFamily="1" charset="-128"/>
              </a:rPr>
              <a:t>Types of Crisis (Cont.)</a:t>
            </a:r>
          </a:p>
        </p:txBody>
      </p:sp>
      <p:cxnSp>
        <p:nvCxnSpPr>
          <p:cNvPr id="20500" name="Straight Connector 20499">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33"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483" name="Rectangle 3">
            <a:extLst>
              <a:ext uri="{FF2B5EF4-FFF2-40B4-BE49-F238E27FC236}">
                <a16:creationId xmlns:a16="http://schemas.microsoft.com/office/drawing/2014/main" id="{2CD10873-3A78-46C4-92A1-39FE9F55A000}"/>
              </a:ext>
            </a:extLst>
          </p:cNvPr>
          <p:cNvSpPr>
            <a:spLocks noGrp="1"/>
          </p:cNvSpPr>
          <p:nvPr>
            <p:ph idx="1"/>
          </p:nvPr>
        </p:nvSpPr>
        <p:spPr>
          <a:xfrm>
            <a:off x="3728528" y="643467"/>
            <a:ext cx="4930584" cy="5571066"/>
          </a:xfrm>
        </p:spPr>
        <p:txBody>
          <a:bodyPr anchor="ctr">
            <a:normAutofit/>
          </a:bodyPr>
          <a:lstStyle/>
          <a:p>
            <a:pPr eaLnBrk="1" hangingPunct="1"/>
            <a:r>
              <a:rPr lang="en-US" altLang="en-US" sz="2400" b="1" dirty="0">
                <a:ea typeface="ヒラギノ角ゴ Pro W3" pitchFamily="1" charset="-128"/>
              </a:rPr>
              <a:t>Adventitious </a:t>
            </a:r>
          </a:p>
          <a:p>
            <a:pPr lvl="1" eaLnBrk="1" hangingPunct="1"/>
            <a:r>
              <a:rPr lang="en-US" altLang="en-US" sz="2400" dirty="0"/>
              <a:t>Natural</a:t>
            </a:r>
          </a:p>
          <a:p>
            <a:pPr lvl="2" eaLnBrk="1" hangingPunct="1"/>
            <a:r>
              <a:rPr lang="en-US" altLang="en-US" sz="2400" dirty="0"/>
              <a:t>E.g., epidemics, floods, fires, and earthquakes </a:t>
            </a:r>
          </a:p>
          <a:p>
            <a:pPr lvl="1" eaLnBrk="1" hangingPunct="1"/>
            <a:r>
              <a:rPr lang="en-US" altLang="en-US" sz="2400" dirty="0"/>
              <a:t>Human</a:t>
            </a:r>
          </a:p>
          <a:p>
            <a:pPr lvl="2" eaLnBrk="1" hangingPunct="1"/>
            <a:r>
              <a:rPr lang="en-US" altLang="en-US" sz="2400" dirty="0"/>
              <a:t>E.g., one-on-one violence (rape, assault, abuse, homicide), acts of terrorism, wars, riots, mass shootings, and bombings </a:t>
            </a:r>
          </a:p>
          <a:p>
            <a:pPr lvl="1" eaLnBrk="1" hangingPunct="1"/>
            <a:r>
              <a:rPr lang="en-US" altLang="en-US" sz="2400" dirty="0"/>
              <a:t>Accidental</a:t>
            </a:r>
          </a:p>
          <a:p>
            <a:pPr lvl="2" eaLnBrk="1" hangingPunct="1"/>
            <a:r>
              <a:rPr lang="en-US" altLang="en-US" sz="2400" dirty="0"/>
              <a:t>E.g., airline crashes, structural collapses, nuclear power plant failures </a:t>
            </a:r>
          </a:p>
          <a:p>
            <a:pPr lvl="2" eaLnBrk="1" hangingPunct="1"/>
            <a:endParaRPr lang="en-US" altLang="en-US" dirty="0"/>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4" name="Rectangle 4506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66" name="Rectangle 4506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57" name="Title 1">
            <a:extLst>
              <a:ext uri="{FF2B5EF4-FFF2-40B4-BE49-F238E27FC236}">
                <a16:creationId xmlns:a16="http://schemas.microsoft.com/office/drawing/2014/main" id="{57B89979-1F25-CAFC-F3F2-047000396635}"/>
              </a:ext>
            </a:extLst>
          </p:cNvPr>
          <p:cNvSpPr>
            <a:spLocks noGrp="1"/>
          </p:cNvSpPr>
          <p:nvPr>
            <p:ph type="title"/>
          </p:nvPr>
        </p:nvSpPr>
        <p:spPr>
          <a:xfrm>
            <a:off x="723591" y="804333"/>
            <a:ext cx="2543925" cy="5249334"/>
          </a:xfrm>
        </p:spPr>
        <p:txBody>
          <a:bodyPr>
            <a:normAutofit/>
          </a:bodyPr>
          <a:lstStyle/>
          <a:p>
            <a:pPr algn="r"/>
            <a:r>
              <a:rPr lang="en-US" altLang="en-US" dirty="0">
                <a:solidFill>
                  <a:srgbClr val="FFFFFF"/>
                </a:solidFill>
                <a:cs typeface="Tunga" panose="020B0502040204020203" pitchFamily="34" charset="0"/>
              </a:rPr>
              <a:t>Audience Response Question</a:t>
            </a:r>
          </a:p>
        </p:txBody>
      </p:sp>
      <p:sp>
        <p:nvSpPr>
          <p:cNvPr id="3" name="Content Placeholder 2">
            <a:extLst>
              <a:ext uri="{FF2B5EF4-FFF2-40B4-BE49-F238E27FC236}">
                <a16:creationId xmlns:a16="http://schemas.microsoft.com/office/drawing/2014/main" id="{12EC7448-5067-D34C-A08F-BAE04FF7031B}"/>
              </a:ext>
            </a:extLst>
          </p:cNvPr>
          <p:cNvSpPr>
            <a:spLocks noGrp="1"/>
          </p:cNvSpPr>
          <p:nvPr>
            <p:ph sz="quarter" idx="13"/>
          </p:nvPr>
        </p:nvSpPr>
        <p:spPr>
          <a:xfrm>
            <a:off x="3713286" y="804333"/>
            <a:ext cx="4729502" cy="5249334"/>
          </a:xfrm>
        </p:spPr>
        <p:txBody>
          <a:bodyPr numCol="1" anchor="ctr" anchorCtr="0" compatLnSpc="1">
            <a:prstTxWarp prst="textNoShape">
              <a:avLst/>
            </a:prstTxWarp>
            <a:normAutofit/>
          </a:bodyPr>
          <a:lstStyle/>
          <a:p>
            <a:pPr marL="0" indent="0">
              <a:spcBef>
                <a:spcPct val="0"/>
              </a:spcBef>
              <a:spcAft>
                <a:spcPts val="600"/>
              </a:spcAft>
              <a:buFont typeface="Arial" panose="020B0604020202020204" pitchFamily="34" charset="0"/>
              <a:buNone/>
              <a:defRPr/>
            </a:pPr>
            <a:r>
              <a:rPr lang="en-US" altLang="en-US" dirty="0"/>
              <a:t>Ms. T., a single mother of four, comes to the crisis center </a:t>
            </a:r>
            <a:br>
              <a:rPr lang="en-US" altLang="en-US" dirty="0"/>
            </a:br>
            <a:r>
              <a:rPr lang="en-US" altLang="en-US" dirty="0"/>
              <a:t>24 hours after an apartment fire in which all the family’s household goods and clothing were lost. Ms. T. has no family in the area. Her efforts to mobilize assistance have been disorganized, and she is still without shelter. She is distraught and confused. The nurse assesses the situation as which of the following types of crisis?</a:t>
            </a:r>
          </a:p>
          <a:p>
            <a:pPr marL="460375" indent="-230188">
              <a:spcBef>
                <a:spcPct val="0"/>
              </a:spcBef>
              <a:spcAft>
                <a:spcPts val="600"/>
              </a:spcAft>
              <a:buFont typeface="Candara" panose="020E0502030303020204" pitchFamily="34" charset="0"/>
              <a:buAutoNum type="alphaUcPeriod"/>
              <a:defRPr/>
            </a:pPr>
            <a:r>
              <a:rPr lang="en-US" altLang="en-US" dirty="0"/>
              <a:t> Maturational crisis</a:t>
            </a:r>
          </a:p>
          <a:p>
            <a:pPr marL="460375" indent="-230188">
              <a:spcBef>
                <a:spcPct val="0"/>
              </a:spcBef>
              <a:spcAft>
                <a:spcPts val="600"/>
              </a:spcAft>
              <a:buFont typeface="Candara" panose="020E0502030303020204" pitchFamily="34" charset="0"/>
              <a:buAutoNum type="alphaUcPeriod"/>
              <a:defRPr/>
            </a:pPr>
            <a:r>
              <a:rPr lang="en-US" altLang="en-US" dirty="0"/>
              <a:t> Situational crisis</a:t>
            </a:r>
          </a:p>
          <a:p>
            <a:pPr marL="460375" indent="-230188">
              <a:spcBef>
                <a:spcPct val="0"/>
              </a:spcBef>
              <a:spcAft>
                <a:spcPts val="600"/>
              </a:spcAft>
              <a:buFont typeface="Candara" panose="020E0502030303020204" pitchFamily="34" charset="0"/>
              <a:buAutoNum type="alphaUcPeriod"/>
              <a:defRPr/>
            </a:pPr>
            <a:r>
              <a:rPr lang="en-US" altLang="en-US" dirty="0"/>
              <a:t> Adventitious crisis</a:t>
            </a:r>
          </a:p>
          <a:p>
            <a:pPr marL="460375" indent="-230188">
              <a:spcBef>
                <a:spcPct val="0"/>
              </a:spcBef>
              <a:spcAft>
                <a:spcPts val="600"/>
              </a:spcAft>
              <a:buFont typeface="Candara" panose="020E0502030303020204" pitchFamily="34" charset="0"/>
              <a:buAutoNum type="alphaUcPeriod"/>
              <a:defRPr/>
            </a:pPr>
            <a:r>
              <a:rPr lang="en-US" altLang="en-US" dirty="0"/>
              <a:t> Environmental crisis</a:t>
            </a:r>
          </a:p>
          <a:p>
            <a:pPr marL="0" indent="0">
              <a:spcBef>
                <a:spcPct val="0"/>
              </a:spcBef>
              <a:defRPr/>
            </a:pPr>
            <a:endParaRPr lang="en-US" altLang="en-US" dirty="0"/>
          </a:p>
        </p:txBody>
      </p:sp>
      <p:sp>
        <p:nvSpPr>
          <p:cNvPr id="45059" name="Slide Number Placeholder 3">
            <a:extLst>
              <a:ext uri="{FF2B5EF4-FFF2-40B4-BE49-F238E27FC236}">
                <a16:creationId xmlns:a16="http://schemas.microsoft.com/office/drawing/2014/main" id="{BB4E5670-897B-4665-0474-8CCB51E6E7DA}"/>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ts val="600"/>
              </a:spcBef>
              <a:buClr>
                <a:schemeClr val="accent1"/>
              </a:buClr>
              <a:buFont typeface="Arial" panose="020B0604020202020204" pitchFamily="34" charset="0"/>
              <a:buChar char="•"/>
              <a:defRPr sz="2200">
                <a:solidFill>
                  <a:schemeClr val="tx2"/>
                </a:solidFill>
                <a:latin typeface="Candara" panose="020E0502030303020204" pitchFamily="34" charset="0"/>
                <a:ea typeface="MS PGothic" panose="020B0600070205080204" pitchFamily="34" charset="-128"/>
                <a:cs typeface="Tahoma" panose="020B0604030504040204" pitchFamily="34" charset="0"/>
              </a:defRPr>
            </a:lvl1pPr>
            <a:lvl2pPr marL="742950" indent="-285750">
              <a:spcBef>
                <a:spcPts val="600"/>
              </a:spcBef>
              <a:buClr>
                <a:schemeClr val="accent1"/>
              </a:buClr>
              <a:buFont typeface="Arial" panose="020B0604020202020204" pitchFamily="34" charset="0"/>
              <a:buChar char="•"/>
              <a:defRPr sz="2000">
                <a:solidFill>
                  <a:schemeClr val="tx2"/>
                </a:solidFill>
                <a:latin typeface="Candara" panose="020E0502030303020204" pitchFamily="34" charset="0"/>
                <a:ea typeface="Tahoma" panose="020B0604030504040204" pitchFamily="34" charset="0"/>
                <a:cs typeface="Tahoma" panose="020B0604030504040204" pitchFamily="34" charset="0"/>
              </a:defRPr>
            </a:lvl2pPr>
            <a:lvl3pPr marL="1143000" indent="-228600">
              <a:spcBef>
                <a:spcPts val="600"/>
              </a:spcBef>
              <a:buClr>
                <a:schemeClr val="accent1"/>
              </a:buClr>
              <a:buFont typeface="Arial" panose="020B0604020202020204" pitchFamily="34" charset="0"/>
              <a:buChar char="•"/>
              <a:defRPr>
                <a:solidFill>
                  <a:schemeClr val="tx2"/>
                </a:solidFill>
                <a:latin typeface="Candara" panose="020E0502030303020204" pitchFamily="34" charset="0"/>
                <a:ea typeface="Tahoma" panose="020B0604030504040204" pitchFamily="34" charset="0"/>
                <a:cs typeface="Tahoma" panose="020B0604030504040204" pitchFamily="34" charset="0"/>
              </a:defRPr>
            </a:lvl3pPr>
            <a:lvl4pPr marL="1600200" indent="-228600">
              <a:spcBef>
                <a:spcPts val="600"/>
              </a:spcBef>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4pPr>
            <a:lvl5pPr marL="2057400" indent="-228600">
              <a:spcBef>
                <a:spcPts val="600"/>
              </a:spcBef>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5pPr>
            <a:lvl6pPr marL="25146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6pPr>
            <a:lvl7pPr marL="29718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7pPr>
            <a:lvl8pPr marL="34290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8pPr>
            <a:lvl9pPr marL="38862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9pPr>
          </a:lstStyle>
          <a:p>
            <a:pPr>
              <a:lnSpc>
                <a:spcPct val="90000"/>
              </a:lnSpc>
              <a:spcBef>
                <a:spcPct val="0"/>
              </a:spcBef>
              <a:spcAft>
                <a:spcPts val="600"/>
              </a:spcAft>
              <a:buClrTx/>
              <a:buFontTx/>
              <a:buNone/>
            </a:pPr>
            <a:fld id="{E11EB3EE-E8D2-2A49-ADE4-AAAAB677E461}" type="slidenum">
              <a:rPr lang="en-US" altLang="en-US" sz="1200">
                <a:latin typeface="Arial" panose="020B0604020202020204" pitchFamily="34" charset="0"/>
                <a:ea typeface="ヒラギノ角ゴ Pro W3" panose="020B0300000000000000" pitchFamily="34" charset="-128"/>
              </a:rPr>
              <a:pPr>
                <a:lnSpc>
                  <a:spcPct val="90000"/>
                </a:lnSpc>
                <a:spcBef>
                  <a:spcPct val="0"/>
                </a:spcBef>
                <a:spcAft>
                  <a:spcPts val="600"/>
                </a:spcAft>
                <a:buClrTx/>
                <a:buFontTx/>
                <a:buNone/>
              </a:pPr>
              <a:t>11</a:t>
            </a:fld>
            <a:endParaRPr lang="en-US" altLang="en-US" sz="1200" dirty="0">
              <a:latin typeface="Arial" panose="020B0604020202020204" pitchFamily="34" charset="0"/>
              <a:ea typeface="ヒラギノ角ゴ Pro W3" panose="020B0300000000000000" pitchFamily="34" charset="-128"/>
            </a:endParaRP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46" name="Rectangle 22535">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47"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548" name="Straight Connector 22539">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2549" name="Rectangle 22541">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550" name="Picture 22531" descr="A line graph adjacent to a stair">
            <a:extLst>
              <a:ext uri="{FF2B5EF4-FFF2-40B4-BE49-F238E27FC236}">
                <a16:creationId xmlns:a16="http://schemas.microsoft.com/office/drawing/2014/main" id="{F367DB97-192C-1EDD-97BE-8148131A5D13}"/>
              </a:ext>
            </a:extLst>
          </p:cNvPr>
          <p:cNvPicPr>
            <a:picLocks noChangeAspect="1"/>
          </p:cNvPicPr>
          <p:nvPr/>
        </p:nvPicPr>
        <p:blipFill rotWithShape="1">
          <a:blip r:embed="rId3">
            <a:duotone>
              <a:prstClr val="black"/>
              <a:schemeClr val="tx2">
                <a:tint val="45000"/>
                <a:satMod val="400000"/>
              </a:schemeClr>
            </a:duotone>
            <a:alphaModFix amt="35000"/>
          </a:blip>
          <a:srcRect t="19299" r="-1" b="27020"/>
          <a:stretch/>
        </p:blipFill>
        <p:spPr>
          <a:xfrm>
            <a:off x="20" y="-1"/>
            <a:ext cx="9141694" cy="6858000"/>
          </a:xfrm>
          <a:prstGeom prst="rect">
            <a:avLst/>
          </a:prstGeom>
        </p:spPr>
      </p:pic>
      <p:sp>
        <p:nvSpPr>
          <p:cNvPr id="22530" name="Rectangle 2">
            <a:extLst>
              <a:ext uri="{FF2B5EF4-FFF2-40B4-BE49-F238E27FC236}">
                <a16:creationId xmlns:a16="http://schemas.microsoft.com/office/drawing/2014/main" id="{DA3980F8-1AB5-4D1F-B658-7BB40DE809C9}"/>
              </a:ext>
            </a:extLst>
          </p:cNvPr>
          <p:cNvSpPr>
            <a:spLocks noGrp="1"/>
          </p:cNvSpPr>
          <p:nvPr>
            <p:ph type="title"/>
          </p:nvPr>
        </p:nvSpPr>
        <p:spPr>
          <a:xfrm>
            <a:off x="482600" y="643467"/>
            <a:ext cx="5373505" cy="5571066"/>
          </a:xfrm>
        </p:spPr>
        <p:txBody>
          <a:bodyPr vert="horz" lIns="91440" tIns="45720" rIns="91440" bIns="45720" rtlCol="0" anchor="ctr">
            <a:normAutofit/>
          </a:bodyPr>
          <a:lstStyle/>
          <a:p>
            <a:pPr algn="r"/>
            <a:r>
              <a:rPr lang="en-US" altLang="en-US" sz="5700" kern="1200" cap="all" spc="200" baseline="0" dirty="0">
                <a:solidFill>
                  <a:schemeClr val="tx1"/>
                </a:solidFill>
                <a:latin typeface="+mj-lt"/>
                <a:ea typeface="+mj-ea"/>
                <a:cs typeface="+mj-cs"/>
              </a:rPr>
              <a:t>Phases of Crisis </a:t>
            </a:r>
          </a:p>
        </p:txBody>
      </p:sp>
      <p:cxnSp>
        <p:nvCxnSpPr>
          <p:cNvPr id="22551" name="Straight Connector 22543">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4703"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2530"/>
                                        </p:tgtEl>
                                        <p:attrNameLst>
                                          <p:attrName>style.visibility</p:attrName>
                                        </p:attrNameLst>
                                      </p:cBhvr>
                                      <p:to>
                                        <p:strVal val="visible"/>
                                      </p:to>
                                    </p:set>
                                    <p:animEffect transition="in" filter="fade">
                                      <p:cBhvr>
                                        <p:cTn id="7" dur="4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1" name="Rectangle 8210">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Rectangle 2">
            <a:extLst>
              <a:ext uri="{FF2B5EF4-FFF2-40B4-BE49-F238E27FC236}">
                <a16:creationId xmlns:a16="http://schemas.microsoft.com/office/drawing/2014/main" id="{903445BB-AB31-4D92-AA25-BB11CFEFD7C8}"/>
              </a:ext>
            </a:extLst>
          </p:cNvPr>
          <p:cNvSpPr>
            <a:spLocks noGrp="1"/>
          </p:cNvSpPr>
          <p:nvPr>
            <p:ph type="title"/>
          </p:nvPr>
        </p:nvSpPr>
        <p:spPr>
          <a:xfrm>
            <a:off x="6097404" y="643467"/>
            <a:ext cx="2604756" cy="5571066"/>
          </a:xfrm>
        </p:spPr>
        <p:txBody>
          <a:bodyPr>
            <a:normAutofit/>
          </a:bodyPr>
          <a:lstStyle/>
          <a:p>
            <a:pPr eaLnBrk="1" hangingPunct="1"/>
            <a:r>
              <a:rPr lang="en-US" altLang="en-US" sz="3400" dirty="0">
                <a:ea typeface="ヒラギノ角ゴ Pro W3" pitchFamily="1" charset="-128"/>
              </a:rPr>
              <a:t>Phase 1</a:t>
            </a:r>
          </a:p>
        </p:txBody>
      </p:sp>
      <p:cxnSp>
        <p:nvCxnSpPr>
          <p:cNvPr id="8213" name="Straight Connector 8212">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197" name="Rectangle 3">
            <a:extLst>
              <a:ext uri="{FF2B5EF4-FFF2-40B4-BE49-F238E27FC236}">
                <a16:creationId xmlns:a16="http://schemas.microsoft.com/office/drawing/2014/main" id="{86D3FDF1-D963-2819-57B4-ED8203E4B360}"/>
              </a:ext>
            </a:extLst>
          </p:cNvPr>
          <p:cNvGraphicFramePr>
            <a:graphicFrameLocks noGrp="1"/>
          </p:cNvGraphicFramePr>
          <p:nvPr>
            <p:ph idx="1"/>
            <p:extLst>
              <p:ext uri="{D42A27DB-BD31-4B8C-83A1-F6EECF244321}">
                <p14:modId xmlns:p14="http://schemas.microsoft.com/office/powerpoint/2010/main" val="3820047109"/>
              </p:ext>
            </p:extLst>
          </p:nvPr>
        </p:nvGraphicFramePr>
        <p:xfrm>
          <a:off x="336176" y="304272"/>
          <a:ext cx="5346587" cy="6271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22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1" name="Rectangle 8210">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Rectangle 2">
            <a:extLst>
              <a:ext uri="{FF2B5EF4-FFF2-40B4-BE49-F238E27FC236}">
                <a16:creationId xmlns:a16="http://schemas.microsoft.com/office/drawing/2014/main" id="{903445BB-AB31-4D92-AA25-BB11CFEFD7C8}"/>
              </a:ext>
            </a:extLst>
          </p:cNvPr>
          <p:cNvSpPr>
            <a:spLocks noGrp="1"/>
          </p:cNvSpPr>
          <p:nvPr>
            <p:ph type="title"/>
          </p:nvPr>
        </p:nvSpPr>
        <p:spPr>
          <a:xfrm>
            <a:off x="6097404" y="643467"/>
            <a:ext cx="2604756" cy="5571066"/>
          </a:xfrm>
        </p:spPr>
        <p:txBody>
          <a:bodyPr>
            <a:normAutofit/>
          </a:bodyPr>
          <a:lstStyle/>
          <a:p>
            <a:pPr eaLnBrk="1" hangingPunct="1"/>
            <a:r>
              <a:rPr lang="en-US" altLang="en-US" sz="3400" dirty="0">
                <a:ea typeface="ヒラギノ角ゴ Pro W3" pitchFamily="1" charset="-128"/>
              </a:rPr>
              <a:t>Phase 2</a:t>
            </a:r>
          </a:p>
        </p:txBody>
      </p:sp>
      <p:cxnSp>
        <p:nvCxnSpPr>
          <p:cNvPr id="8213" name="Straight Connector 8212">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197" name="Rectangle 3">
            <a:extLst>
              <a:ext uri="{FF2B5EF4-FFF2-40B4-BE49-F238E27FC236}">
                <a16:creationId xmlns:a16="http://schemas.microsoft.com/office/drawing/2014/main" id="{86D3FDF1-D963-2819-57B4-ED8203E4B360}"/>
              </a:ext>
            </a:extLst>
          </p:cNvPr>
          <p:cNvGraphicFramePr>
            <a:graphicFrameLocks noGrp="1"/>
          </p:cNvGraphicFramePr>
          <p:nvPr>
            <p:ph idx="1"/>
            <p:extLst>
              <p:ext uri="{D42A27DB-BD31-4B8C-83A1-F6EECF244321}">
                <p14:modId xmlns:p14="http://schemas.microsoft.com/office/powerpoint/2010/main" val="1171579169"/>
              </p:ext>
            </p:extLst>
          </p:nvPr>
        </p:nvGraphicFramePr>
        <p:xfrm>
          <a:off x="441840" y="443753"/>
          <a:ext cx="5340385" cy="6010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1497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1" name="Rectangle 8210">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Rectangle 2">
            <a:extLst>
              <a:ext uri="{FF2B5EF4-FFF2-40B4-BE49-F238E27FC236}">
                <a16:creationId xmlns:a16="http://schemas.microsoft.com/office/drawing/2014/main" id="{903445BB-AB31-4D92-AA25-BB11CFEFD7C8}"/>
              </a:ext>
            </a:extLst>
          </p:cNvPr>
          <p:cNvSpPr>
            <a:spLocks noGrp="1"/>
          </p:cNvSpPr>
          <p:nvPr>
            <p:ph type="title"/>
          </p:nvPr>
        </p:nvSpPr>
        <p:spPr>
          <a:xfrm>
            <a:off x="6097404" y="643467"/>
            <a:ext cx="2604756" cy="5571066"/>
          </a:xfrm>
        </p:spPr>
        <p:txBody>
          <a:bodyPr>
            <a:normAutofit/>
          </a:bodyPr>
          <a:lstStyle/>
          <a:p>
            <a:pPr eaLnBrk="1" hangingPunct="1"/>
            <a:r>
              <a:rPr lang="en-US" altLang="en-US" sz="3400" dirty="0">
                <a:ea typeface="ヒラギノ角ゴ Pro W3" pitchFamily="1" charset="-128"/>
              </a:rPr>
              <a:t>Phase 3</a:t>
            </a:r>
          </a:p>
        </p:txBody>
      </p:sp>
      <p:cxnSp>
        <p:nvCxnSpPr>
          <p:cNvPr id="8213" name="Straight Connector 8212">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197" name="Rectangle 3">
            <a:extLst>
              <a:ext uri="{FF2B5EF4-FFF2-40B4-BE49-F238E27FC236}">
                <a16:creationId xmlns:a16="http://schemas.microsoft.com/office/drawing/2014/main" id="{86D3FDF1-D963-2819-57B4-ED8203E4B360}"/>
              </a:ext>
            </a:extLst>
          </p:cNvPr>
          <p:cNvGraphicFramePr>
            <a:graphicFrameLocks noGrp="1"/>
          </p:cNvGraphicFramePr>
          <p:nvPr>
            <p:ph idx="1"/>
            <p:extLst>
              <p:ext uri="{D42A27DB-BD31-4B8C-83A1-F6EECF244321}">
                <p14:modId xmlns:p14="http://schemas.microsoft.com/office/powerpoint/2010/main" val="3722810646"/>
              </p:ext>
            </p:extLst>
          </p:nvPr>
        </p:nvGraphicFramePr>
        <p:xfrm>
          <a:off x="441840" y="443753"/>
          <a:ext cx="5340385" cy="6010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122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1" name="Rectangle 8210">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Rectangle 2">
            <a:extLst>
              <a:ext uri="{FF2B5EF4-FFF2-40B4-BE49-F238E27FC236}">
                <a16:creationId xmlns:a16="http://schemas.microsoft.com/office/drawing/2014/main" id="{903445BB-AB31-4D92-AA25-BB11CFEFD7C8}"/>
              </a:ext>
            </a:extLst>
          </p:cNvPr>
          <p:cNvSpPr>
            <a:spLocks noGrp="1"/>
          </p:cNvSpPr>
          <p:nvPr>
            <p:ph type="title"/>
          </p:nvPr>
        </p:nvSpPr>
        <p:spPr>
          <a:xfrm>
            <a:off x="6097404" y="643467"/>
            <a:ext cx="2604756" cy="5571066"/>
          </a:xfrm>
        </p:spPr>
        <p:txBody>
          <a:bodyPr>
            <a:normAutofit/>
          </a:bodyPr>
          <a:lstStyle/>
          <a:p>
            <a:pPr eaLnBrk="1" hangingPunct="1"/>
            <a:r>
              <a:rPr lang="en-US" altLang="en-US" sz="3400" dirty="0">
                <a:ea typeface="ヒラギノ角ゴ Pro W3" pitchFamily="1" charset="-128"/>
              </a:rPr>
              <a:t>Phase 4</a:t>
            </a:r>
          </a:p>
        </p:txBody>
      </p:sp>
      <p:cxnSp>
        <p:nvCxnSpPr>
          <p:cNvPr id="8213" name="Straight Connector 8212">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197" name="Rectangle 3">
            <a:extLst>
              <a:ext uri="{FF2B5EF4-FFF2-40B4-BE49-F238E27FC236}">
                <a16:creationId xmlns:a16="http://schemas.microsoft.com/office/drawing/2014/main" id="{86D3FDF1-D963-2819-57B4-ED8203E4B360}"/>
              </a:ext>
            </a:extLst>
          </p:cNvPr>
          <p:cNvGraphicFramePr>
            <a:graphicFrameLocks noGrp="1"/>
          </p:cNvGraphicFramePr>
          <p:nvPr>
            <p:ph idx="1"/>
            <p:extLst>
              <p:ext uri="{D42A27DB-BD31-4B8C-83A1-F6EECF244321}">
                <p14:modId xmlns:p14="http://schemas.microsoft.com/office/powerpoint/2010/main" val="995127356"/>
              </p:ext>
            </p:extLst>
          </p:nvPr>
        </p:nvGraphicFramePr>
        <p:xfrm>
          <a:off x="441840" y="443753"/>
          <a:ext cx="5340385" cy="6010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743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32775" name="Rectangle 32774">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77"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779" name="Rectangle 32778">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81" name="Rectangle 32780">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70" name="Rectangle 2">
            <a:extLst>
              <a:ext uri="{FF2B5EF4-FFF2-40B4-BE49-F238E27FC236}">
                <a16:creationId xmlns:a16="http://schemas.microsoft.com/office/drawing/2014/main" id="{0B01E5CA-6ACA-4305-8C54-37D11FB13E35}"/>
              </a:ext>
            </a:extLst>
          </p:cNvPr>
          <p:cNvSpPr>
            <a:spLocks noGrp="1"/>
          </p:cNvSpPr>
          <p:nvPr>
            <p:ph type="title"/>
          </p:nvPr>
        </p:nvSpPr>
        <p:spPr>
          <a:xfrm>
            <a:off x="3406641" y="942449"/>
            <a:ext cx="5010992" cy="1470249"/>
          </a:xfrm>
        </p:spPr>
        <p:txBody>
          <a:bodyPr>
            <a:normAutofit/>
          </a:bodyPr>
          <a:lstStyle/>
          <a:p>
            <a:pPr eaLnBrk="1" hangingPunct="1"/>
            <a:r>
              <a:rPr lang="en-US" altLang="en-US" dirty="0">
                <a:ea typeface="ヒラギノ角ゴ Pro W3" pitchFamily="1" charset="-128"/>
              </a:rPr>
              <a:t>Case Study</a:t>
            </a:r>
          </a:p>
        </p:txBody>
      </p:sp>
      <p:cxnSp>
        <p:nvCxnSpPr>
          <p:cNvPr id="32783" name="Straight Connector 32782">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9698" name="Rectangle 3">
            <a:extLst>
              <a:ext uri="{FF2B5EF4-FFF2-40B4-BE49-F238E27FC236}">
                <a16:creationId xmlns:a16="http://schemas.microsoft.com/office/drawing/2014/main" id="{BCA9902B-EA8B-49EE-A03A-6F2639681202}"/>
              </a:ext>
            </a:extLst>
          </p:cNvPr>
          <p:cNvSpPr>
            <a:spLocks noGrp="1" noChangeArrowheads="1"/>
          </p:cNvSpPr>
          <p:nvPr>
            <p:ph idx="1"/>
          </p:nvPr>
        </p:nvSpPr>
        <p:spPr>
          <a:xfrm>
            <a:off x="3294888" y="2596322"/>
            <a:ext cx="5366512" cy="3617551"/>
          </a:xfrm>
        </p:spPr>
        <p:txBody>
          <a:bodyPr rtlCol="0">
            <a:normAutofit fontScale="92500" lnSpcReduction="20000"/>
          </a:bodyPr>
          <a:lstStyle/>
          <a:p>
            <a:pPr marL="0" indent="0" eaLnBrk="1" fontAlgn="auto" hangingPunct="1">
              <a:spcAft>
                <a:spcPts val="0"/>
              </a:spcAft>
              <a:buFont typeface="Wingdings 2" panose="05020102010507070707" pitchFamily="18" charset="2"/>
              <a:buNone/>
              <a:defRPr/>
            </a:pPr>
            <a:r>
              <a:rPr lang="en-US" altLang="en-US" sz="2200" dirty="0">
                <a:ea typeface="ヒラギノ角ゴ Pro W3" pitchFamily="3" charset="-128"/>
              </a:rPr>
              <a:t>Mr. Alessandro returns to the clinic 10 days later, bringing his wife with him, though she is resentful.</a:t>
            </a:r>
          </a:p>
          <a:p>
            <a:pPr marL="0" indent="0" eaLnBrk="1" fontAlgn="auto" hangingPunct="1">
              <a:spcAft>
                <a:spcPts val="0"/>
              </a:spcAft>
              <a:buFont typeface="Wingdings 2" panose="05020102010507070707" pitchFamily="18" charset="2"/>
              <a:buNone/>
              <a:defRPr/>
            </a:pPr>
            <a:r>
              <a:rPr lang="en-US" altLang="en-US" sz="2200" dirty="0">
                <a:ea typeface="ヒラギノ角ゴ Pro W3" pitchFamily="3" charset="-128"/>
              </a:rPr>
              <a:t>     “I don’t want this,” she says. “Why can’t people just leave me alone.”</a:t>
            </a:r>
          </a:p>
          <a:p>
            <a:pPr marL="0" indent="0" eaLnBrk="1" fontAlgn="auto" hangingPunct="1">
              <a:spcAft>
                <a:spcPts val="0"/>
              </a:spcAft>
              <a:buFont typeface="Wingdings 2" panose="05020102010507070707" pitchFamily="18" charset="2"/>
              <a:buNone/>
              <a:defRPr/>
            </a:pPr>
            <a:r>
              <a:rPr lang="en-US" altLang="en-US" sz="2200" dirty="0">
                <a:ea typeface="ヒラギノ角ゴ Pro W3" pitchFamily="3" charset="-128"/>
              </a:rPr>
              <a:t>     Mr. Alessandro does most of the talking as his wife is clearly withdrawn. He talks about things he has done to try to cheer both of them up, but “everything’s failed. Ellie’s withdrawing from everyone, she’s so depressed, and me, I’m a basket case because I’m afraid we’re never going to recover from this. Last week I was driving to the grocery when I had to pull over because I couldn’t breathe. I think it was my first-ever panic attack.” </a:t>
            </a:r>
          </a:p>
          <a:p>
            <a:pPr marL="0" indent="0" eaLnBrk="1" fontAlgn="auto" hangingPunct="1">
              <a:spcAft>
                <a:spcPts val="0"/>
              </a:spcAft>
              <a:buFont typeface="Wingdings 2" panose="05020102010507070707" pitchFamily="18" charset="2"/>
              <a:buNone/>
              <a:defRPr/>
            </a:pPr>
            <a:r>
              <a:rPr lang="en-US" altLang="en-US" sz="1400" dirty="0">
                <a:ea typeface="ヒラギノ角ゴ Pro W3" pitchFamily="3" charset="-128"/>
              </a:rPr>
              <a:t>     </a:t>
            </a:r>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34823" name="Rectangle 34822">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25"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4827" name="Rectangle 34826">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29" name="Rectangle 34828">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18" name="Rectangle 2">
            <a:extLst>
              <a:ext uri="{FF2B5EF4-FFF2-40B4-BE49-F238E27FC236}">
                <a16:creationId xmlns:a16="http://schemas.microsoft.com/office/drawing/2014/main" id="{6AEDC4A9-2D6C-49C8-8BB2-6AEB57C73AEF}"/>
              </a:ext>
            </a:extLst>
          </p:cNvPr>
          <p:cNvSpPr>
            <a:spLocks noGrp="1"/>
          </p:cNvSpPr>
          <p:nvPr>
            <p:ph type="title"/>
          </p:nvPr>
        </p:nvSpPr>
        <p:spPr>
          <a:xfrm>
            <a:off x="3406641" y="942449"/>
            <a:ext cx="5010992" cy="1470249"/>
          </a:xfrm>
        </p:spPr>
        <p:txBody>
          <a:bodyPr>
            <a:normAutofit/>
          </a:bodyPr>
          <a:lstStyle/>
          <a:p>
            <a:pPr eaLnBrk="1" hangingPunct="1"/>
            <a:r>
              <a:rPr lang="en-US" altLang="en-US" dirty="0">
                <a:ea typeface="ヒラギノ角ゴ Pro W3" pitchFamily="1" charset="-128"/>
              </a:rPr>
              <a:t>Case Study (Cont.)</a:t>
            </a:r>
          </a:p>
        </p:txBody>
      </p:sp>
      <p:cxnSp>
        <p:nvCxnSpPr>
          <p:cNvPr id="34831" name="Straight Connector 34830">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1746" name="Rectangle 3">
            <a:extLst>
              <a:ext uri="{FF2B5EF4-FFF2-40B4-BE49-F238E27FC236}">
                <a16:creationId xmlns:a16="http://schemas.microsoft.com/office/drawing/2014/main" id="{C625CCF8-B29B-4009-B7F1-1C5AF3A7363D}"/>
              </a:ext>
            </a:extLst>
          </p:cNvPr>
          <p:cNvSpPr>
            <a:spLocks noGrp="1" noChangeArrowheads="1"/>
          </p:cNvSpPr>
          <p:nvPr>
            <p:ph idx="1"/>
          </p:nvPr>
        </p:nvSpPr>
        <p:spPr>
          <a:xfrm>
            <a:off x="3168977" y="1990166"/>
            <a:ext cx="5492423" cy="4223712"/>
          </a:xfrm>
        </p:spPr>
        <p:txBody>
          <a:bodyPr rtlCol="0">
            <a:noAutofit/>
          </a:bodyPr>
          <a:lstStyle/>
          <a:p>
            <a:pPr marL="0" indent="0" eaLnBrk="1" fontAlgn="auto" hangingPunct="1">
              <a:spcAft>
                <a:spcPts val="0"/>
              </a:spcAft>
              <a:buFont typeface="Wingdings 2" panose="05020102010507070707" pitchFamily="18" charset="2"/>
              <a:buNone/>
              <a:defRPr/>
            </a:pPr>
            <a:r>
              <a:rPr lang="en-US" altLang="en-US" dirty="0">
                <a:ea typeface="ヒラギノ角ゴ Pro W3" pitchFamily="3" charset="-128"/>
              </a:rPr>
              <a:t>       During therapy, the nurse and Mr. Alessandro propose a move to a nicer, larger apartment while they wait for insurance to begin the process of helping them build a new home.</a:t>
            </a:r>
          </a:p>
          <a:p>
            <a:pPr marL="0" indent="0" eaLnBrk="1" fontAlgn="auto" hangingPunct="1">
              <a:spcAft>
                <a:spcPts val="0"/>
              </a:spcAft>
              <a:buFont typeface="Wingdings 2" panose="05020102010507070707" pitchFamily="18" charset="2"/>
              <a:buNone/>
              <a:defRPr/>
            </a:pPr>
            <a:r>
              <a:rPr lang="en-US" altLang="en-US" dirty="0">
                <a:ea typeface="ヒラギノ角ゴ Pro W3" pitchFamily="3" charset="-128"/>
              </a:rPr>
              <a:t>     “There’s that new complex near the park where we used to walk,” Mr. Alessandro says. “We could walk the trails there like we used to without having to drive so far. There’s a fitness center and even yoga, and when you’re ready, we can think about adopting a cat.”</a:t>
            </a:r>
          </a:p>
          <a:p>
            <a:pPr marL="0" indent="0" eaLnBrk="1" fontAlgn="auto" hangingPunct="1">
              <a:spcAft>
                <a:spcPts val="0"/>
              </a:spcAft>
              <a:buFont typeface="Wingdings 2" panose="05020102010507070707" pitchFamily="18" charset="2"/>
              <a:buNone/>
              <a:defRPr/>
            </a:pPr>
            <a:r>
              <a:rPr lang="en-US" altLang="en-US" dirty="0">
                <a:ea typeface="ヒラギノ角ゴ Pro W3" pitchFamily="3" charset="-128"/>
              </a:rPr>
              <a:t>     “I’m not ready to replace Alfie!” his wife says. But after a moment, she softens and says, “I’m sorry, Robert. Those new apartments by the park, though. I’d like to see those.”</a:t>
            </a:r>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2" name="Rectangle 36871">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74" name="Rectangle 36873">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6" name="Title 2">
            <a:extLst>
              <a:ext uri="{FF2B5EF4-FFF2-40B4-BE49-F238E27FC236}">
                <a16:creationId xmlns:a16="http://schemas.microsoft.com/office/drawing/2014/main" id="{7B5399E3-D946-4907-95B2-EE886355A27C}"/>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solidFill>
                  <a:srgbClr val="FFFFFF"/>
                </a:solidFill>
                <a:ea typeface="ヒラギノ角ゴ Pro W3" pitchFamily="1" charset="-128"/>
              </a:rPr>
              <a:t>Audience Response Question</a:t>
            </a:r>
          </a:p>
        </p:txBody>
      </p:sp>
      <p:sp>
        <p:nvSpPr>
          <p:cNvPr id="36867" name="Content Placeholder 1">
            <a:extLst>
              <a:ext uri="{FF2B5EF4-FFF2-40B4-BE49-F238E27FC236}">
                <a16:creationId xmlns:a16="http://schemas.microsoft.com/office/drawing/2014/main" id="{A6AD318B-0885-4B79-906A-035FBD5B8ED2}"/>
              </a:ext>
            </a:extLst>
          </p:cNvPr>
          <p:cNvSpPr>
            <a:spLocks noGrp="1"/>
          </p:cNvSpPr>
          <p:nvPr>
            <p:ph idx="1"/>
          </p:nvPr>
        </p:nvSpPr>
        <p:spPr>
          <a:xfrm>
            <a:off x="3713286" y="804333"/>
            <a:ext cx="4729502" cy="5249334"/>
          </a:xfrm>
        </p:spPr>
        <p:txBody>
          <a:bodyPr anchor="ctr">
            <a:normAutofit/>
          </a:bodyPr>
          <a:lstStyle/>
          <a:p>
            <a:pPr marL="0" indent="0" eaLnBrk="1" hangingPunct="1">
              <a:buSzPct val="100000"/>
              <a:buFont typeface="Wingdings 2" panose="05020102010507070707" pitchFamily="18" charset="2"/>
              <a:buNone/>
            </a:pPr>
            <a:r>
              <a:rPr lang="en-US" altLang="en-US" sz="2400" dirty="0">
                <a:ea typeface="ヒラギノ角ゴ Pro W3" pitchFamily="1" charset="-128"/>
              </a:rPr>
              <a:t>Which phase best describes how the Alessandro's are doing right now?</a:t>
            </a:r>
          </a:p>
          <a:p>
            <a:pPr marL="0" indent="0" eaLnBrk="1" hangingPunct="1">
              <a:buSzPct val="100000"/>
              <a:buFont typeface="Wingdings 2" panose="05020102010507070707" pitchFamily="18" charset="2"/>
              <a:buNone/>
            </a:pPr>
            <a:endParaRPr lang="en-US" altLang="en-US" sz="2400" dirty="0">
              <a:ea typeface="ヒラギノ角ゴ Pro W3" pitchFamily="1" charset="-128"/>
            </a:endParaRPr>
          </a:p>
          <a:p>
            <a:pPr marL="641350" lvl="1" indent="-347663" eaLnBrk="1" hangingPunct="1">
              <a:buSzPct val="100000"/>
              <a:buFont typeface="Calibri" panose="020F0502020204030204" pitchFamily="34" charset="0"/>
              <a:buAutoNum type="alphaUcPeriod"/>
            </a:pPr>
            <a:r>
              <a:rPr lang="en-US" altLang="en-US" sz="2400" dirty="0"/>
              <a:t>Phase 1</a:t>
            </a:r>
          </a:p>
          <a:p>
            <a:pPr marL="641350" lvl="1" indent="-347663" eaLnBrk="1" hangingPunct="1">
              <a:buSzPct val="100000"/>
              <a:buFont typeface="Calibri" panose="020F0502020204030204" pitchFamily="34" charset="0"/>
              <a:buAutoNum type="alphaUcPeriod"/>
            </a:pPr>
            <a:r>
              <a:rPr lang="en-US" altLang="en-US" sz="2400" dirty="0"/>
              <a:t>Phase 2</a:t>
            </a:r>
          </a:p>
          <a:p>
            <a:pPr marL="641350" lvl="1" indent="-347663" eaLnBrk="1" hangingPunct="1">
              <a:buSzPct val="100000"/>
              <a:buFont typeface="Calibri" panose="020F0502020204030204" pitchFamily="34" charset="0"/>
              <a:buAutoNum type="alphaUcPeriod"/>
            </a:pPr>
            <a:r>
              <a:rPr lang="en-US" altLang="en-US" sz="2400" dirty="0"/>
              <a:t>Phase 3</a:t>
            </a:r>
          </a:p>
          <a:p>
            <a:pPr marL="641350" lvl="1" indent="-347663" eaLnBrk="1" hangingPunct="1">
              <a:buSzPct val="100000"/>
              <a:buFont typeface="Calibri" panose="020F0502020204030204" pitchFamily="34" charset="0"/>
              <a:buAutoNum type="alphaUcPeriod"/>
            </a:pPr>
            <a:r>
              <a:rPr lang="en-US" altLang="en-US" sz="2400" dirty="0"/>
              <a:t>Phase 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735E9E45-678D-5DF3-081C-A8FDB044A1B9}"/>
              </a:ext>
            </a:extLst>
          </p:cNvPr>
          <p:cNvSpPr>
            <a:spLocks noGrp="1"/>
          </p:cNvSpPr>
          <p:nvPr>
            <p:ph type="title"/>
          </p:nvPr>
        </p:nvSpPr>
        <p:spPr>
          <a:xfrm>
            <a:off x="768096" y="585216"/>
            <a:ext cx="7290054" cy="1499616"/>
          </a:xfrm>
        </p:spPr>
        <p:txBody>
          <a:bodyPr>
            <a:normAutofit/>
          </a:bodyPr>
          <a:lstStyle/>
          <a:p>
            <a:r>
              <a:rPr lang="en-US" altLang="en-US" dirty="0">
                <a:cs typeface="Tunga" panose="020B0502040204020203" pitchFamily="34" charset="0"/>
              </a:rPr>
              <a:t>Crisis</a:t>
            </a:r>
          </a:p>
        </p:txBody>
      </p:sp>
      <p:pic>
        <p:nvPicPr>
          <p:cNvPr id="26628" name="Picture 3">
            <a:extLst>
              <a:ext uri="{FF2B5EF4-FFF2-40B4-BE49-F238E27FC236}">
                <a16:creationId xmlns:a16="http://schemas.microsoft.com/office/drawing/2014/main" id="{C6B1EFF5-9DBB-1DF9-2A5D-67D26238B2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97709" y="645982"/>
            <a:ext cx="3280034" cy="16400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795536ED-FF4E-134B-86C0-D2055F342D3E}"/>
              </a:ext>
            </a:extLst>
          </p:cNvPr>
          <p:cNvSpPr>
            <a:spLocks noGrp="1"/>
          </p:cNvSpPr>
          <p:nvPr>
            <p:ph sz="quarter" idx="13"/>
          </p:nvPr>
        </p:nvSpPr>
        <p:spPr>
          <a:xfrm>
            <a:off x="1264025" y="2622176"/>
            <a:ext cx="6794126" cy="3687184"/>
          </a:xfrm>
        </p:spPr>
        <p:txBody>
          <a:bodyPr numCol="1" anchorCtr="0" compatLnSpc="1">
            <a:prstTxWarp prst="textNoShape">
              <a:avLst/>
            </a:prstTxWarp>
            <a:normAutofit/>
          </a:bodyPr>
          <a:lstStyle/>
          <a:p>
            <a:pPr marL="0" indent="0">
              <a:spcBef>
                <a:spcPct val="0"/>
              </a:spcBef>
              <a:buFont typeface="Arial" panose="020B0604020202020204" pitchFamily="34" charset="0"/>
              <a:buNone/>
              <a:defRPr/>
            </a:pPr>
            <a:r>
              <a:rPr lang="en-US" altLang="en-US" sz="2400" dirty="0"/>
              <a:t>“The Chinese word for </a:t>
            </a:r>
            <a:r>
              <a:rPr lang="en-US" altLang="en-US" sz="2400" i="1" dirty="0"/>
              <a:t>crisis </a:t>
            </a:r>
            <a:r>
              <a:rPr lang="en-US" altLang="en-US" sz="2400" dirty="0"/>
              <a:t>is written by joining two ideograms together. These two ideograms make up the Chinese word for </a:t>
            </a:r>
            <a:r>
              <a:rPr lang="en-US" altLang="en-US" sz="2400" i="1" dirty="0"/>
              <a:t>crisis</a:t>
            </a:r>
            <a:r>
              <a:rPr lang="en-US" altLang="en-US" sz="2400" dirty="0"/>
              <a:t>. When these ideograms are presented separately, they stand for two different ideas or concepts. The first ideograms stands for </a:t>
            </a:r>
            <a:r>
              <a:rPr lang="en-US" altLang="en-US" sz="2400" i="1" dirty="0"/>
              <a:t>danger</a:t>
            </a:r>
            <a:r>
              <a:rPr lang="en-US" altLang="en-US" sz="2400" dirty="0"/>
              <a:t> and the second idea grandstands for </a:t>
            </a:r>
            <a:r>
              <a:rPr lang="en-US" altLang="en-US" sz="2400" i="1" dirty="0"/>
              <a:t>opportunity.</a:t>
            </a:r>
            <a:r>
              <a:rPr lang="en-US" altLang="en-US" sz="2400" dirty="0"/>
              <a:t>” </a:t>
            </a:r>
          </a:p>
          <a:p>
            <a:pPr marL="0" indent="0">
              <a:spcBef>
                <a:spcPct val="0"/>
              </a:spcBef>
              <a:buFont typeface="Arial" panose="020B0604020202020204" pitchFamily="34" charset="0"/>
              <a:buNone/>
              <a:defRPr/>
            </a:pPr>
            <a:r>
              <a:rPr lang="en-US" altLang="en-US" sz="2400" dirty="0"/>
              <a:t>(Russell, 1979)</a:t>
            </a:r>
          </a:p>
          <a:p>
            <a:pPr marL="0" indent="0">
              <a:spcBef>
                <a:spcPct val="0"/>
              </a:spcBef>
              <a:buFont typeface="Arial" panose="020B0604020202020204" pitchFamily="34" charset="0"/>
              <a:buNone/>
              <a:defRPr/>
            </a:pPr>
            <a:endParaRPr lang="en-US" altLang="en-US" dirty="0"/>
          </a:p>
          <a:p>
            <a:pPr marL="0" indent="0">
              <a:spcBef>
                <a:spcPct val="0"/>
              </a:spcBef>
              <a:buFont typeface="Arial" panose="020B0604020202020204" pitchFamily="34" charset="0"/>
              <a:buNone/>
              <a:defRPr/>
            </a:pPr>
            <a:r>
              <a:rPr lang="en-US" altLang="en-US" b="1" dirty="0"/>
              <a:t> </a:t>
            </a:r>
            <a:endParaRPr lang="en-US" altLang="en-US" dirty="0"/>
          </a:p>
        </p:txBody>
      </p:sp>
      <p:sp>
        <p:nvSpPr>
          <p:cNvPr id="26627" name="Slide Number Placeholder 3">
            <a:extLst>
              <a:ext uri="{FF2B5EF4-FFF2-40B4-BE49-F238E27FC236}">
                <a16:creationId xmlns:a16="http://schemas.microsoft.com/office/drawing/2014/main" id="{24176562-0C5C-9107-2530-27B1D08E0CBB}"/>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ts val="600"/>
              </a:spcBef>
              <a:buClr>
                <a:schemeClr val="accent1"/>
              </a:buClr>
              <a:buFont typeface="Arial" panose="020B0604020202020204" pitchFamily="34" charset="0"/>
              <a:buChar char="•"/>
              <a:defRPr sz="2200">
                <a:solidFill>
                  <a:schemeClr val="tx2"/>
                </a:solidFill>
                <a:latin typeface="Candara" panose="020E0502030303020204" pitchFamily="34" charset="0"/>
                <a:ea typeface="MS PGothic" panose="020B0600070205080204" pitchFamily="34" charset="-128"/>
                <a:cs typeface="Tahoma" panose="020B0604030504040204" pitchFamily="34" charset="0"/>
              </a:defRPr>
            </a:lvl1pPr>
            <a:lvl2pPr marL="742950" indent="-285750">
              <a:spcBef>
                <a:spcPts val="600"/>
              </a:spcBef>
              <a:buClr>
                <a:schemeClr val="accent1"/>
              </a:buClr>
              <a:buFont typeface="Arial" panose="020B0604020202020204" pitchFamily="34" charset="0"/>
              <a:buChar char="•"/>
              <a:defRPr sz="2000">
                <a:solidFill>
                  <a:schemeClr val="tx2"/>
                </a:solidFill>
                <a:latin typeface="Candara" panose="020E0502030303020204" pitchFamily="34" charset="0"/>
                <a:ea typeface="Tahoma" panose="020B0604030504040204" pitchFamily="34" charset="0"/>
                <a:cs typeface="Tahoma" panose="020B0604030504040204" pitchFamily="34" charset="0"/>
              </a:defRPr>
            </a:lvl2pPr>
            <a:lvl3pPr marL="1143000" indent="-228600">
              <a:spcBef>
                <a:spcPts val="600"/>
              </a:spcBef>
              <a:buClr>
                <a:schemeClr val="accent1"/>
              </a:buClr>
              <a:buFont typeface="Arial" panose="020B0604020202020204" pitchFamily="34" charset="0"/>
              <a:buChar char="•"/>
              <a:defRPr>
                <a:solidFill>
                  <a:schemeClr val="tx2"/>
                </a:solidFill>
                <a:latin typeface="Candara" panose="020E0502030303020204" pitchFamily="34" charset="0"/>
                <a:ea typeface="Tahoma" panose="020B0604030504040204" pitchFamily="34" charset="0"/>
                <a:cs typeface="Tahoma" panose="020B0604030504040204" pitchFamily="34" charset="0"/>
              </a:defRPr>
            </a:lvl3pPr>
            <a:lvl4pPr marL="1600200" indent="-228600">
              <a:spcBef>
                <a:spcPts val="600"/>
              </a:spcBef>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4pPr>
            <a:lvl5pPr marL="2057400" indent="-228600">
              <a:spcBef>
                <a:spcPts val="600"/>
              </a:spcBef>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5pPr>
            <a:lvl6pPr marL="25146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6pPr>
            <a:lvl7pPr marL="29718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7pPr>
            <a:lvl8pPr marL="34290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8pPr>
            <a:lvl9pPr marL="38862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9pPr>
          </a:lstStyle>
          <a:p>
            <a:pPr>
              <a:lnSpc>
                <a:spcPct val="90000"/>
              </a:lnSpc>
              <a:spcBef>
                <a:spcPct val="0"/>
              </a:spcBef>
              <a:spcAft>
                <a:spcPts val="600"/>
              </a:spcAft>
              <a:buClrTx/>
              <a:buFontTx/>
              <a:buNone/>
            </a:pPr>
            <a:fld id="{004811B7-3C71-FF41-A3D4-EC004D59EA4F}" type="slidenum">
              <a:rPr lang="en-US" altLang="en-US" sz="1200">
                <a:latin typeface="Arial" panose="020B0604020202020204" pitchFamily="34" charset="0"/>
                <a:ea typeface="ヒラギノ角ゴ Pro W3" panose="020B0300000000000000" pitchFamily="34" charset="-128"/>
              </a:rPr>
              <a:pPr>
                <a:lnSpc>
                  <a:spcPct val="90000"/>
                </a:lnSpc>
                <a:spcBef>
                  <a:spcPct val="0"/>
                </a:spcBef>
                <a:spcAft>
                  <a:spcPts val="600"/>
                </a:spcAft>
                <a:buClrTx/>
                <a:buFontTx/>
                <a:buNone/>
              </a:pPr>
              <a:t>2</a:t>
            </a:fld>
            <a:endParaRPr lang="en-US" altLang="en-US" sz="1200" dirty="0">
              <a:latin typeface="Arial" panose="020B0604020202020204" pitchFamily="34" charset="0"/>
              <a:ea typeface="ヒラギノ角ゴ Pro W3" panose="020B0300000000000000" pitchFamily="34" charset="-128"/>
            </a:endParaRPr>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580DA20-1BF8-4D61-B784-291BEE74745F}"/>
              </a:ext>
            </a:extLst>
          </p:cNvPr>
          <p:cNvSpPr>
            <a:spLocks noGrp="1"/>
          </p:cNvSpPr>
          <p:nvPr>
            <p:ph type="title"/>
          </p:nvPr>
        </p:nvSpPr>
        <p:spPr>
          <a:xfrm>
            <a:off x="768096" y="585216"/>
            <a:ext cx="6013704" cy="1499616"/>
          </a:xfrm>
        </p:spPr>
        <p:txBody>
          <a:bodyPr>
            <a:normAutofit/>
          </a:bodyPr>
          <a:lstStyle/>
          <a:p>
            <a:pPr eaLnBrk="1" hangingPunct="1"/>
            <a:r>
              <a:rPr lang="en-US" altLang="en-US" dirty="0">
                <a:ea typeface="ヒラギノ角ゴ Pro W3" pitchFamily="1" charset="-128"/>
              </a:rPr>
              <a:t>Application of the Nursing Process</a:t>
            </a:r>
          </a:p>
        </p:txBody>
      </p:sp>
      <p:sp>
        <p:nvSpPr>
          <p:cNvPr id="43011" name="Content Placeholder 2">
            <a:extLst>
              <a:ext uri="{FF2B5EF4-FFF2-40B4-BE49-F238E27FC236}">
                <a16:creationId xmlns:a16="http://schemas.microsoft.com/office/drawing/2014/main" id="{5AF5442C-D6D2-4DA8-ACC4-BB2AD741C04E}"/>
              </a:ext>
            </a:extLst>
          </p:cNvPr>
          <p:cNvSpPr>
            <a:spLocks noGrp="1"/>
          </p:cNvSpPr>
          <p:nvPr>
            <p:ph idx="1"/>
          </p:nvPr>
        </p:nvSpPr>
        <p:spPr>
          <a:xfrm>
            <a:off x="768096" y="2286000"/>
            <a:ext cx="6013703" cy="4023360"/>
          </a:xfrm>
        </p:spPr>
        <p:txBody>
          <a:bodyPr>
            <a:normAutofit/>
          </a:bodyPr>
          <a:lstStyle/>
          <a:p>
            <a:pPr eaLnBrk="1" hangingPunct="1"/>
            <a:r>
              <a:rPr lang="en-US" altLang="en-US" sz="2400" dirty="0">
                <a:ea typeface="ヒラギノ角ゴ Pro W3" pitchFamily="1" charset="-128"/>
              </a:rPr>
              <a:t>Assessment</a:t>
            </a:r>
          </a:p>
          <a:p>
            <a:pPr lvl="1" eaLnBrk="1" hangingPunct="1"/>
            <a:r>
              <a:rPr lang="en-US" altLang="en-US" sz="2400" dirty="0"/>
              <a:t>General assessment</a:t>
            </a:r>
          </a:p>
          <a:p>
            <a:pPr lvl="1" eaLnBrk="1" hangingPunct="1"/>
            <a:r>
              <a:rPr lang="en-US" altLang="en-US" sz="2400" dirty="0"/>
              <a:t>Perception of precipitating event</a:t>
            </a:r>
          </a:p>
          <a:p>
            <a:pPr lvl="1" eaLnBrk="1" hangingPunct="1"/>
            <a:r>
              <a:rPr lang="en-US" altLang="en-US" sz="2400" dirty="0"/>
              <a:t>Situational supports</a:t>
            </a:r>
          </a:p>
          <a:p>
            <a:pPr lvl="1" eaLnBrk="1" hangingPunct="1"/>
            <a:r>
              <a:rPr lang="en-US" altLang="en-US" sz="2400" dirty="0"/>
              <a:t>Coping skills</a:t>
            </a:r>
          </a:p>
          <a:p>
            <a:pPr lvl="1" eaLnBrk="1" hangingPunct="1"/>
            <a:r>
              <a:rPr lang="en-US" altLang="en-US" sz="2400" dirty="0"/>
              <a:t>Self-assessment</a:t>
            </a:r>
          </a:p>
        </p:txBody>
      </p:sp>
      <p:sp>
        <p:nvSpPr>
          <p:cNvPr id="43016" name="Rectangle 43015">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8" name="Rectangle 43017">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65" name="Rectangle 4506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58" name="Title 1">
            <a:extLst>
              <a:ext uri="{FF2B5EF4-FFF2-40B4-BE49-F238E27FC236}">
                <a16:creationId xmlns:a16="http://schemas.microsoft.com/office/drawing/2014/main" id="{ADAC0E54-E5AF-4CF6-94B8-59A059EE352D}"/>
              </a:ext>
            </a:extLst>
          </p:cNvPr>
          <p:cNvSpPr>
            <a:spLocks noGrp="1"/>
          </p:cNvSpPr>
          <p:nvPr>
            <p:ph type="title"/>
          </p:nvPr>
        </p:nvSpPr>
        <p:spPr>
          <a:xfrm>
            <a:off x="482601" y="643467"/>
            <a:ext cx="2561709" cy="5571066"/>
          </a:xfrm>
        </p:spPr>
        <p:txBody>
          <a:bodyPr>
            <a:normAutofit/>
          </a:bodyPr>
          <a:lstStyle/>
          <a:p>
            <a:pPr eaLnBrk="1" hangingPunct="1"/>
            <a:r>
              <a:rPr lang="en-US" altLang="en-US" dirty="0">
                <a:solidFill>
                  <a:srgbClr val="FFFFFF"/>
                </a:solidFill>
                <a:ea typeface="ヒラギノ角ゴ Pro W3" pitchFamily="1" charset="-128"/>
              </a:rPr>
              <a:t>Nursing Process (Cont.)</a:t>
            </a:r>
          </a:p>
        </p:txBody>
      </p:sp>
      <p:graphicFrame>
        <p:nvGraphicFramePr>
          <p:cNvPr id="45061" name="Content Placeholder 2">
            <a:extLst>
              <a:ext uri="{FF2B5EF4-FFF2-40B4-BE49-F238E27FC236}">
                <a16:creationId xmlns:a16="http://schemas.microsoft.com/office/drawing/2014/main" id="{231E3246-D292-5C2C-2423-B14B5F1C4E3B}"/>
              </a:ext>
            </a:extLst>
          </p:cNvPr>
          <p:cNvGraphicFramePr>
            <a:graphicFrameLocks noGrp="1"/>
          </p:cNvGraphicFramePr>
          <p:nvPr>
            <p:ph idx="1"/>
            <p:extLst>
              <p:ext uri="{D42A27DB-BD31-4B8C-83A1-F6EECF244321}">
                <p14:modId xmlns:p14="http://schemas.microsoft.com/office/powerpoint/2010/main" val="875513070"/>
              </p:ext>
            </p:extLst>
          </p:nvPr>
        </p:nvGraphicFramePr>
        <p:xfrm>
          <a:off x="3872753" y="349623"/>
          <a:ext cx="4788645" cy="5864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81297CA-0320-4B4E-927C-BAB26CFBF128}"/>
              </a:ext>
            </a:extLst>
          </p:cNvPr>
          <p:cNvSpPr>
            <a:spLocks noGrp="1"/>
          </p:cNvSpPr>
          <p:nvPr>
            <p:ph type="title"/>
          </p:nvPr>
        </p:nvSpPr>
        <p:spPr>
          <a:xfrm>
            <a:off x="768096" y="585216"/>
            <a:ext cx="7290054" cy="1136008"/>
          </a:xfrm>
        </p:spPr>
        <p:txBody>
          <a:bodyPr>
            <a:normAutofit/>
          </a:bodyPr>
          <a:lstStyle/>
          <a:p>
            <a:pPr eaLnBrk="1" hangingPunct="1"/>
            <a:r>
              <a:rPr lang="en-US" altLang="en-US" dirty="0">
                <a:ea typeface="ヒラギノ角ゴ Pro W3" pitchFamily="1" charset="-128"/>
              </a:rPr>
              <a:t>Levels of Prevention</a:t>
            </a:r>
          </a:p>
        </p:txBody>
      </p:sp>
      <p:graphicFrame>
        <p:nvGraphicFramePr>
          <p:cNvPr id="49157" name="Content Placeholder 2">
            <a:extLst>
              <a:ext uri="{FF2B5EF4-FFF2-40B4-BE49-F238E27FC236}">
                <a16:creationId xmlns:a16="http://schemas.microsoft.com/office/drawing/2014/main" id="{372BE7BE-E6CB-A604-1D28-D3F7C927C5B5}"/>
              </a:ext>
            </a:extLst>
          </p:cNvPr>
          <p:cNvGraphicFramePr>
            <a:graphicFrameLocks noGrp="1"/>
          </p:cNvGraphicFramePr>
          <p:nvPr>
            <p:ph idx="1"/>
            <p:extLst>
              <p:ext uri="{D42A27DB-BD31-4B8C-83A1-F6EECF244321}">
                <p14:modId xmlns:p14="http://schemas.microsoft.com/office/powerpoint/2010/main" val="4149605697"/>
              </p:ext>
            </p:extLst>
          </p:nvPr>
        </p:nvGraphicFramePr>
        <p:xfrm>
          <a:off x="768096" y="1721224"/>
          <a:ext cx="7290054" cy="4587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93" name="Rectangle 6759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585" name="Title 1">
            <a:extLst>
              <a:ext uri="{FF2B5EF4-FFF2-40B4-BE49-F238E27FC236}">
                <a16:creationId xmlns:a16="http://schemas.microsoft.com/office/drawing/2014/main" id="{C2224A24-67DD-2DC1-1DBF-E6C8928B65BB}"/>
              </a:ext>
            </a:extLst>
          </p:cNvPr>
          <p:cNvSpPr>
            <a:spLocks noGrp="1"/>
          </p:cNvSpPr>
          <p:nvPr>
            <p:ph type="title"/>
          </p:nvPr>
        </p:nvSpPr>
        <p:spPr>
          <a:xfrm>
            <a:off x="482601" y="643467"/>
            <a:ext cx="2561709" cy="5571066"/>
          </a:xfrm>
        </p:spPr>
        <p:txBody>
          <a:bodyPr>
            <a:normAutofit/>
          </a:bodyPr>
          <a:lstStyle/>
          <a:p>
            <a:r>
              <a:rPr lang="en-US" altLang="en-US" dirty="0">
                <a:solidFill>
                  <a:srgbClr val="FFFFFF"/>
                </a:solidFill>
                <a:cs typeface="Tunga" panose="020B0502040204020203" pitchFamily="34" charset="0"/>
              </a:rPr>
              <a:t>Evaluation: Crisis</a:t>
            </a:r>
          </a:p>
        </p:txBody>
      </p:sp>
      <p:sp>
        <p:nvSpPr>
          <p:cNvPr id="67587" name="Slide Number Placeholder 3">
            <a:extLst>
              <a:ext uri="{FF2B5EF4-FFF2-40B4-BE49-F238E27FC236}">
                <a16:creationId xmlns:a16="http://schemas.microsoft.com/office/drawing/2014/main" id="{0A321248-F640-0EF9-D63C-E2C36FEA07DA}"/>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ts val="600"/>
              </a:spcBef>
              <a:buClr>
                <a:schemeClr val="accent1"/>
              </a:buClr>
              <a:buFont typeface="Arial" panose="020B0604020202020204" pitchFamily="34" charset="0"/>
              <a:buChar char="•"/>
              <a:defRPr sz="2200">
                <a:solidFill>
                  <a:schemeClr val="tx2"/>
                </a:solidFill>
                <a:latin typeface="Candara" panose="020E0502030303020204" pitchFamily="34" charset="0"/>
                <a:ea typeface="MS PGothic" panose="020B0600070205080204" pitchFamily="34" charset="-128"/>
                <a:cs typeface="Tahoma" panose="020B0604030504040204" pitchFamily="34" charset="0"/>
              </a:defRPr>
            </a:lvl1pPr>
            <a:lvl2pPr marL="742950" indent="-285750">
              <a:spcBef>
                <a:spcPts val="600"/>
              </a:spcBef>
              <a:buClr>
                <a:schemeClr val="accent1"/>
              </a:buClr>
              <a:buFont typeface="Arial" panose="020B0604020202020204" pitchFamily="34" charset="0"/>
              <a:buChar char="•"/>
              <a:defRPr sz="2000">
                <a:solidFill>
                  <a:schemeClr val="tx2"/>
                </a:solidFill>
                <a:latin typeface="Candara" panose="020E0502030303020204" pitchFamily="34" charset="0"/>
                <a:ea typeface="Tahoma" panose="020B0604030504040204" pitchFamily="34" charset="0"/>
                <a:cs typeface="Tahoma" panose="020B0604030504040204" pitchFamily="34" charset="0"/>
              </a:defRPr>
            </a:lvl2pPr>
            <a:lvl3pPr marL="1143000" indent="-228600">
              <a:spcBef>
                <a:spcPts val="600"/>
              </a:spcBef>
              <a:buClr>
                <a:schemeClr val="accent1"/>
              </a:buClr>
              <a:buFont typeface="Arial" panose="020B0604020202020204" pitchFamily="34" charset="0"/>
              <a:buChar char="•"/>
              <a:defRPr>
                <a:solidFill>
                  <a:schemeClr val="tx2"/>
                </a:solidFill>
                <a:latin typeface="Candara" panose="020E0502030303020204" pitchFamily="34" charset="0"/>
                <a:ea typeface="Tahoma" panose="020B0604030504040204" pitchFamily="34" charset="0"/>
                <a:cs typeface="Tahoma" panose="020B0604030504040204" pitchFamily="34" charset="0"/>
              </a:defRPr>
            </a:lvl3pPr>
            <a:lvl4pPr marL="1600200" indent="-228600">
              <a:spcBef>
                <a:spcPts val="600"/>
              </a:spcBef>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4pPr>
            <a:lvl5pPr marL="2057400" indent="-228600">
              <a:spcBef>
                <a:spcPts val="600"/>
              </a:spcBef>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5pPr>
            <a:lvl6pPr marL="25146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6pPr>
            <a:lvl7pPr marL="29718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7pPr>
            <a:lvl8pPr marL="34290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8pPr>
            <a:lvl9pPr marL="38862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9pPr>
          </a:lstStyle>
          <a:p>
            <a:pPr>
              <a:lnSpc>
                <a:spcPct val="90000"/>
              </a:lnSpc>
              <a:spcBef>
                <a:spcPct val="0"/>
              </a:spcBef>
              <a:spcAft>
                <a:spcPts val="600"/>
              </a:spcAft>
              <a:buClrTx/>
              <a:buFontTx/>
              <a:buNone/>
            </a:pPr>
            <a:fld id="{77480EE4-3232-6D40-A3F9-77174C3B8F55}" type="slidenum">
              <a:rPr lang="en-US" altLang="en-US" sz="1200">
                <a:latin typeface="Arial" panose="020B0604020202020204" pitchFamily="34" charset="0"/>
                <a:ea typeface="ヒラギノ角ゴ Pro W3" panose="020B0300000000000000" pitchFamily="34" charset="-128"/>
              </a:rPr>
              <a:pPr>
                <a:lnSpc>
                  <a:spcPct val="90000"/>
                </a:lnSpc>
                <a:spcBef>
                  <a:spcPct val="0"/>
                </a:spcBef>
                <a:spcAft>
                  <a:spcPts val="600"/>
                </a:spcAft>
                <a:buClrTx/>
                <a:buFontTx/>
                <a:buNone/>
              </a:pPr>
              <a:t>23</a:t>
            </a:fld>
            <a:endParaRPr lang="en-US" altLang="en-US" sz="1200" dirty="0">
              <a:latin typeface="Arial" panose="020B0604020202020204" pitchFamily="34" charset="0"/>
              <a:ea typeface="ヒラギノ角ゴ Pro W3" panose="020B0300000000000000" pitchFamily="34" charset="-128"/>
            </a:endParaRPr>
          </a:p>
        </p:txBody>
      </p:sp>
      <p:graphicFrame>
        <p:nvGraphicFramePr>
          <p:cNvPr id="67589" name="Content Placeholder 2">
            <a:extLst>
              <a:ext uri="{FF2B5EF4-FFF2-40B4-BE49-F238E27FC236}">
                <a16:creationId xmlns:a16="http://schemas.microsoft.com/office/drawing/2014/main" id="{33AF0F2E-E5E3-756E-E0E1-6E71D0D94161}"/>
              </a:ext>
            </a:extLst>
          </p:cNvPr>
          <p:cNvGraphicFramePr>
            <a:graphicFrameLocks noGrp="1"/>
          </p:cNvGraphicFramePr>
          <p:nvPr>
            <p:ph sz="quarter" idx="13"/>
            <p:extLst>
              <p:ext uri="{D42A27DB-BD31-4B8C-83A1-F6EECF244321}">
                <p14:modId xmlns:p14="http://schemas.microsoft.com/office/powerpoint/2010/main" val="2011861018"/>
              </p:ext>
            </p:extLst>
          </p:nvPr>
        </p:nvGraphicFramePr>
        <p:xfrm>
          <a:off x="3832412" y="403411"/>
          <a:ext cx="5025838" cy="5957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C2506C2-221A-4D41-9E42-BE88311F6B57}"/>
              </a:ext>
            </a:extLst>
          </p:cNvPr>
          <p:cNvSpPr>
            <a:spLocks noGrp="1"/>
          </p:cNvSpPr>
          <p:nvPr>
            <p:ph type="title"/>
          </p:nvPr>
        </p:nvSpPr>
        <p:spPr/>
        <p:txBody>
          <a:bodyPr/>
          <a:lstStyle/>
          <a:p>
            <a:pPr eaLnBrk="1" hangingPunct="1"/>
            <a:r>
              <a:rPr lang="en-US" altLang="en-US" dirty="0">
                <a:ea typeface="ヒラギノ角ゴ Pro W3" pitchFamily="1" charset="-128"/>
              </a:rPr>
              <a:t>Treatment Modalities</a:t>
            </a:r>
          </a:p>
        </p:txBody>
      </p:sp>
      <p:graphicFrame>
        <p:nvGraphicFramePr>
          <p:cNvPr id="53253" name="Content Placeholder 2">
            <a:extLst>
              <a:ext uri="{FF2B5EF4-FFF2-40B4-BE49-F238E27FC236}">
                <a16:creationId xmlns:a16="http://schemas.microsoft.com/office/drawing/2014/main" id="{20ABBACC-6263-9BC7-991B-4A0322DC0C73}"/>
              </a:ext>
            </a:extLst>
          </p:cNvPr>
          <p:cNvGraphicFramePr>
            <a:graphicFrameLocks noGrp="1"/>
          </p:cNvGraphicFramePr>
          <p:nvPr>
            <p:ph idx="1"/>
            <p:extLst>
              <p:ext uri="{D42A27DB-BD31-4B8C-83A1-F6EECF244321}">
                <p14:modId xmlns:p14="http://schemas.microsoft.com/office/powerpoint/2010/main" val="3930323821"/>
              </p:ext>
            </p:extLst>
          </p:nvPr>
        </p:nvGraphicFramePr>
        <p:xfrm>
          <a:off x="465138" y="1641475"/>
          <a:ext cx="7290054" cy="4517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352" name="Rectangle 57351">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54" name="Rectangle 57353">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46" name="Title 2">
            <a:extLst>
              <a:ext uri="{FF2B5EF4-FFF2-40B4-BE49-F238E27FC236}">
                <a16:creationId xmlns:a16="http://schemas.microsoft.com/office/drawing/2014/main" id="{931ED8AA-FDDC-4A37-B794-E495E36B1B82}"/>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solidFill>
                  <a:srgbClr val="FFFFFF"/>
                </a:solidFill>
                <a:ea typeface="ヒラギノ角ゴ Pro W3" pitchFamily="1" charset="-128"/>
              </a:rPr>
              <a:t>Audience Response Question</a:t>
            </a:r>
          </a:p>
        </p:txBody>
      </p:sp>
      <p:sp>
        <p:nvSpPr>
          <p:cNvPr id="57347" name="Content Placeholder 1">
            <a:extLst>
              <a:ext uri="{FF2B5EF4-FFF2-40B4-BE49-F238E27FC236}">
                <a16:creationId xmlns:a16="http://schemas.microsoft.com/office/drawing/2014/main" id="{CE52B476-0FC8-4B96-965E-18C0F526DDC1}"/>
              </a:ext>
            </a:extLst>
          </p:cNvPr>
          <p:cNvSpPr>
            <a:spLocks noGrp="1"/>
          </p:cNvSpPr>
          <p:nvPr>
            <p:ph idx="1"/>
          </p:nvPr>
        </p:nvSpPr>
        <p:spPr>
          <a:xfrm>
            <a:off x="3713286" y="804333"/>
            <a:ext cx="4729502" cy="5249334"/>
          </a:xfrm>
        </p:spPr>
        <p:txBody>
          <a:bodyPr anchor="ctr">
            <a:normAutofit/>
          </a:bodyPr>
          <a:lstStyle/>
          <a:p>
            <a:pPr marL="0" indent="0" eaLnBrk="1" hangingPunct="1">
              <a:buSzPct val="100000"/>
              <a:buFont typeface="Wingdings 2" panose="05020102010507070707" pitchFamily="18" charset="2"/>
              <a:buNone/>
            </a:pPr>
            <a:r>
              <a:rPr lang="en-US" altLang="en-US" sz="2400" dirty="0">
                <a:ea typeface="ヒラギノ角ゴ Pro W3" pitchFamily="1" charset="-128"/>
              </a:rPr>
              <a:t>A single parent has just lost her job and calls a warm line in her community. This is an example of:</a:t>
            </a:r>
          </a:p>
          <a:p>
            <a:pPr marL="0" indent="0" eaLnBrk="1" hangingPunct="1">
              <a:buSzPct val="100000"/>
              <a:buFont typeface="Wingdings 2" panose="05020102010507070707" pitchFamily="18" charset="2"/>
              <a:buNone/>
            </a:pPr>
            <a:endParaRPr lang="en-US" altLang="en-US" sz="2400" dirty="0">
              <a:ea typeface="ヒラギノ角ゴ Pro W3" pitchFamily="1" charset="-128"/>
            </a:endParaRPr>
          </a:p>
          <a:p>
            <a:pPr marL="801688" lvl="1" indent="-508000" eaLnBrk="1" hangingPunct="1">
              <a:buSzPct val="100000"/>
              <a:buFont typeface="Calibri" panose="020F0502020204030204" pitchFamily="34" charset="0"/>
              <a:buAutoNum type="alphaUcPeriod"/>
            </a:pPr>
            <a:r>
              <a:rPr lang="en-US" altLang="en-US" sz="2400" dirty="0"/>
              <a:t>Tertiary prevention</a:t>
            </a:r>
          </a:p>
          <a:p>
            <a:pPr marL="801688" lvl="1" indent="-508000" eaLnBrk="1" hangingPunct="1">
              <a:buSzPct val="100000"/>
              <a:buFont typeface="Calibri" panose="020F0502020204030204" pitchFamily="34" charset="0"/>
              <a:buAutoNum type="alphaUcPeriod"/>
            </a:pPr>
            <a:r>
              <a:rPr lang="en-US" altLang="en-US" sz="2400" dirty="0"/>
              <a:t>Primary prevention</a:t>
            </a:r>
          </a:p>
          <a:p>
            <a:pPr marL="801688" lvl="1" indent="-508000" eaLnBrk="1" hangingPunct="1">
              <a:buSzPct val="100000"/>
              <a:buFont typeface="Calibri" panose="020F0502020204030204" pitchFamily="34" charset="0"/>
              <a:buAutoNum type="alphaUcPeriod"/>
            </a:pPr>
            <a:r>
              <a:rPr lang="en-US" altLang="en-US" sz="2400" dirty="0"/>
              <a:t>Secondary prevention</a:t>
            </a:r>
          </a:p>
          <a:p>
            <a:pPr marL="801688" lvl="1" indent="-508000" eaLnBrk="1" hangingPunct="1">
              <a:buSzPct val="100000"/>
              <a:buFont typeface="Calibri" panose="020F0502020204030204" pitchFamily="34" charset="0"/>
              <a:buAutoNum type="alphaUcPeriod"/>
            </a:pPr>
            <a:r>
              <a:rPr lang="en-US" altLang="en-US" sz="2400" dirty="0"/>
              <a:t>Critical incident stress debriefing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9" name="Rectangle 59398">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01"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9403" name="Straight Connector 59402">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405" name="Rectangle 59404">
            <a:extLst>
              <a:ext uri="{FF2B5EF4-FFF2-40B4-BE49-F238E27FC236}">
                <a16:creationId xmlns:a16="http://schemas.microsoft.com/office/drawing/2014/main" id="{47E47667-8CE3-466C-B745-9411E1CE3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407" name="Rectangle 59406">
            <a:extLst>
              <a:ext uri="{FF2B5EF4-FFF2-40B4-BE49-F238E27FC236}">
                <a16:creationId xmlns:a16="http://schemas.microsoft.com/office/drawing/2014/main" id="{BDF44D33-97EB-4277-B538-B458E3FD1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693" y="620720"/>
            <a:ext cx="5486799"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94" name="Title 1">
            <a:extLst>
              <a:ext uri="{FF2B5EF4-FFF2-40B4-BE49-F238E27FC236}">
                <a16:creationId xmlns:a16="http://schemas.microsoft.com/office/drawing/2014/main" id="{056EA157-2F50-429E-A7FD-59B68080778D}"/>
              </a:ext>
            </a:extLst>
          </p:cNvPr>
          <p:cNvSpPr>
            <a:spLocks noGrp="1"/>
          </p:cNvSpPr>
          <p:nvPr>
            <p:ph type="title"/>
          </p:nvPr>
        </p:nvSpPr>
        <p:spPr>
          <a:xfrm>
            <a:off x="809959" y="1105351"/>
            <a:ext cx="4815530" cy="3023981"/>
          </a:xfrm>
        </p:spPr>
        <p:txBody>
          <a:bodyPr vert="horz" lIns="91440" tIns="45720" rIns="91440" bIns="45720" rtlCol="0" anchor="b">
            <a:normAutofit/>
          </a:bodyPr>
          <a:lstStyle/>
          <a:p>
            <a:r>
              <a:rPr lang="en-US" altLang="en-US" sz="3800" spc="200" dirty="0">
                <a:solidFill>
                  <a:srgbClr val="FFFFFF"/>
                </a:solidFill>
              </a:rPr>
              <a:t>Disaster Response</a:t>
            </a:r>
          </a:p>
        </p:txBody>
      </p:sp>
      <p:cxnSp>
        <p:nvCxnSpPr>
          <p:cNvPr id="59409" name="Straight Connector 59408">
            <a:extLst>
              <a:ext uri="{FF2B5EF4-FFF2-40B4-BE49-F238E27FC236}">
                <a16:creationId xmlns:a16="http://schemas.microsoft.com/office/drawing/2014/main" id="{11534F52-E710-4998-921B-6147812C18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95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9411" name="Rectangle 59410">
            <a:extLst>
              <a:ext uri="{FF2B5EF4-FFF2-40B4-BE49-F238E27FC236}">
                <a16:creationId xmlns:a16="http://schemas.microsoft.com/office/drawing/2014/main" id="{19D0A23D-BBDB-4BEA-8515-A7D0DF9B3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750" y="620720"/>
            <a:ext cx="2569118" cy="5593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0D37ED14-2D33-486D-81D1-D88989F96CEE}"/>
              </a:ext>
            </a:extLst>
          </p:cNvPr>
          <p:cNvSpPr>
            <a:spLocks noGrp="1"/>
          </p:cNvSpPr>
          <p:nvPr>
            <p:ph type="title"/>
          </p:nvPr>
        </p:nvSpPr>
        <p:spPr>
          <a:xfrm>
            <a:off x="768096" y="585216"/>
            <a:ext cx="6013704" cy="1499616"/>
          </a:xfrm>
        </p:spPr>
        <p:txBody>
          <a:bodyPr>
            <a:normAutofit/>
          </a:bodyPr>
          <a:lstStyle/>
          <a:p>
            <a:pPr eaLnBrk="1" hangingPunct="1"/>
            <a:r>
              <a:rPr lang="en-US" altLang="en-US" dirty="0">
                <a:ea typeface="ヒラギノ角ゴ Pro W3" pitchFamily="1" charset="-128"/>
              </a:rPr>
              <a:t>Global Disasters</a:t>
            </a:r>
          </a:p>
        </p:txBody>
      </p:sp>
      <p:sp>
        <p:nvSpPr>
          <p:cNvPr id="50178" name="Content Placeholder 2">
            <a:extLst>
              <a:ext uri="{FF2B5EF4-FFF2-40B4-BE49-F238E27FC236}">
                <a16:creationId xmlns:a16="http://schemas.microsoft.com/office/drawing/2014/main" id="{10E81D32-2FC0-4F6B-A86D-32FCA3797D6D}"/>
              </a:ext>
            </a:extLst>
          </p:cNvPr>
          <p:cNvSpPr>
            <a:spLocks noGrp="1"/>
          </p:cNvSpPr>
          <p:nvPr>
            <p:ph idx="1"/>
          </p:nvPr>
        </p:nvSpPr>
        <p:spPr>
          <a:xfrm>
            <a:off x="768096" y="1788459"/>
            <a:ext cx="6013703" cy="4520901"/>
          </a:xfrm>
        </p:spPr>
        <p:txBody>
          <a:bodyPr rtlCol="0">
            <a:normAutofit/>
          </a:bodyPr>
          <a:lstStyle/>
          <a:p>
            <a:pPr eaLnBrk="1" fontAlgn="auto" hangingPunct="1">
              <a:spcAft>
                <a:spcPts val="0"/>
              </a:spcAft>
              <a:defRPr/>
            </a:pPr>
            <a:r>
              <a:rPr lang="en-US" altLang="en-US" sz="2400" dirty="0">
                <a:ea typeface="ヒラギノ角ゴ Pro W3" pitchFamily="3" charset="-128"/>
              </a:rPr>
              <a:t>Large-scale crisis</a:t>
            </a:r>
          </a:p>
          <a:p>
            <a:pPr lvl="1" eaLnBrk="1" fontAlgn="auto" hangingPunct="1">
              <a:spcAft>
                <a:spcPts val="0"/>
              </a:spcAft>
              <a:defRPr/>
            </a:pPr>
            <a:r>
              <a:rPr lang="en-US" altLang="en-US" sz="2400" dirty="0">
                <a:ea typeface="Arial" pitchFamily="34" charset="0"/>
              </a:rPr>
              <a:t>Examples: tsunamis, hurricanes, wildfires, large-scale depletion of natural resources; international stock exchange collapses; pandemics</a:t>
            </a:r>
          </a:p>
          <a:p>
            <a:pPr eaLnBrk="1" fontAlgn="auto" hangingPunct="1">
              <a:spcAft>
                <a:spcPts val="0"/>
              </a:spcAft>
              <a:defRPr/>
            </a:pPr>
            <a:r>
              <a:rPr lang="en-US" altLang="en-US" sz="2400" dirty="0">
                <a:ea typeface="ヒラギノ角ゴ Pro W3" pitchFamily="3" charset="-128"/>
              </a:rPr>
              <a:t>Disaster preparedness</a:t>
            </a:r>
          </a:p>
          <a:p>
            <a:pPr lvl="1" eaLnBrk="1" fontAlgn="auto" hangingPunct="1">
              <a:spcAft>
                <a:spcPts val="0"/>
              </a:spcAft>
              <a:defRPr/>
            </a:pPr>
            <a:r>
              <a:rPr lang="en-US" altLang="en-US" sz="2400" dirty="0">
                <a:ea typeface="Arial" pitchFamily="34" charset="0"/>
              </a:rPr>
              <a:t>Develop resilient communities</a:t>
            </a:r>
          </a:p>
          <a:p>
            <a:pPr lvl="1" eaLnBrk="1" fontAlgn="auto" hangingPunct="1">
              <a:spcAft>
                <a:spcPts val="0"/>
              </a:spcAft>
              <a:defRPr/>
            </a:pPr>
            <a:r>
              <a:rPr lang="en-US" altLang="en-US" sz="2400" dirty="0">
                <a:ea typeface="Arial" pitchFamily="34" charset="0"/>
              </a:rPr>
              <a:t>Assess disaster risks on a local level</a:t>
            </a:r>
          </a:p>
          <a:p>
            <a:pPr lvl="1" eaLnBrk="1" fontAlgn="auto" hangingPunct="1">
              <a:spcAft>
                <a:spcPts val="0"/>
              </a:spcAft>
              <a:defRPr/>
            </a:pPr>
            <a:r>
              <a:rPr lang="en-US" altLang="en-US" sz="2400" dirty="0">
                <a:ea typeface="Arial" pitchFamily="34" charset="0"/>
              </a:rPr>
              <a:t>Extend to networking communities</a:t>
            </a:r>
          </a:p>
          <a:p>
            <a:pPr lvl="1" eaLnBrk="1" fontAlgn="auto" hangingPunct="1">
              <a:spcAft>
                <a:spcPts val="0"/>
              </a:spcAft>
              <a:defRPr/>
            </a:pPr>
            <a:r>
              <a:rPr lang="en-US" altLang="en-US" sz="2400" dirty="0">
                <a:ea typeface="Arial" pitchFamily="34" charset="0"/>
              </a:rPr>
              <a:t>Extend to larger societal and national programs</a:t>
            </a:r>
          </a:p>
        </p:txBody>
      </p:sp>
      <p:sp>
        <p:nvSpPr>
          <p:cNvPr id="63495" name="Rectangle 63494">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497" name="Rectangle 63496">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40" name="Rectangle 69639">
            <a:extLst>
              <a:ext uri="{FF2B5EF4-FFF2-40B4-BE49-F238E27FC236}">
                <a16:creationId xmlns:a16="http://schemas.microsoft.com/office/drawing/2014/main" id="{E08749FB-5801-45C8-BF7B-840E23F8A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42" name="Rectangle 69641">
            <a:extLst>
              <a:ext uri="{FF2B5EF4-FFF2-40B4-BE49-F238E27FC236}">
                <a16:creationId xmlns:a16="http://schemas.microsoft.com/office/drawing/2014/main" id="{DAA7C513-277B-4325-9779-116946C0D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84632"/>
            <a:ext cx="8405876"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44" name="Rectangle 69643">
            <a:extLst>
              <a:ext uri="{FF2B5EF4-FFF2-40B4-BE49-F238E27FC236}">
                <a16:creationId xmlns:a16="http://schemas.microsoft.com/office/drawing/2014/main" id="{A20F6923-DC2F-4143-ACA0-519D0FE6C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150596"/>
            <a:ext cx="2436391" cy="22196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46" name="Rectangle 69645">
            <a:extLst>
              <a:ext uri="{FF2B5EF4-FFF2-40B4-BE49-F238E27FC236}">
                <a16:creationId xmlns:a16="http://schemas.microsoft.com/office/drawing/2014/main" id="{8319B32C-704E-4A0B-BD7B-186B7051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150596"/>
            <a:ext cx="584604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34" name="Title 1">
            <a:extLst>
              <a:ext uri="{FF2B5EF4-FFF2-40B4-BE49-F238E27FC236}">
                <a16:creationId xmlns:a16="http://schemas.microsoft.com/office/drawing/2014/main" id="{85CD5AB6-7EF7-43C9-B5F1-F4EAA9F1DD47}"/>
              </a:ext>
            </a:extLst>
          </p:cNvPr>
          <p:cNvSpPr>
            <a:spLocks noGrp="1"/>
          </p:cNvSpPr>
          <p:nvPr>
            <p:ph type="title"/>
          </p:nvPr>
        </p:nvSpPr>
        <p:spPr>
          <a:xfrm>
            <a:off x="3133725" y="4391025"/>
            <a:ext cx="5394083" cy="1738808"/>
          </a:xfrm>
        </p:spPr>
        <p:txBody>
          <a:bodyPr>
            <a:normAutofit/>
          </a:bodyPr>
          <a:lstStyle/>
          <a:p>
            <a:pPr eaLnBrk="1" hangingPunct="1"/>
            <a:r>
              <a:rPr lang="en-US" altLang="en-US" dirty="0">
                <a:solidFill>
                  <a:srgbClr val="FFFFFF"/>
                </a:solidFill>
                <a:ea typeface="ヒラギノ角ゴ Pro W3" pitchFamily="1" charset="-128"/>
              </a:rPr>
              <a:t>Disaster Management Context</a:t>
            </a:r>
          </a:p>
        </p:txBody>
      </p:sp>
      <p:sp>
        <p:nvSpPr>
          <p:cNvPr id="69635" name="Content Placeholder 2">
            <a:extLst>
              <a:ext uri="{FF2B5EF4-FFF2-40B4-BE49-F238E27FC236}">
                <a16:creationId xmlns:a16="http://schemas.microsoft.com/office/drawing/2014/main" id="{37F314FF-35D7-4AF4-BEE9-115BF2C04121}"/>
              </a:ext>
            </a:extLst>
          </p:cNvPr>
          <p:cNvSpPr>
            <a:spLocks noGrp="1"/>
          </p:cNvSpPr>
          <p:nvPr>
            <p:ph idx="1"/>
          </p:nvPr>
        </p:nvSpPr>
        <p:spPr>
          <a:xfrm>
            <a:off x="726141" y="728167"/>
            <a:ext cx="7576483" cy="2783782"/>
          </a:xfrm>
        </p:spPr>
        <p:txBody>
          <a:bodyPr anchor="ctr">
            <a:noAutofit/>
          </a:bodyPr>
          <a:lstStyle/>
          <a:p>
            <a:pPr eaLnBrk="1" hangingPunct="1"/>
            <a:r>
              <a:rPr lang="en-US" altLang="en-US" dirty="0">
                <a:ea typeface="ヒラギノ角ゴ Pro W3" pitchFamily="1" charset="-128"/>
              </a:rPr>
              <a:t>Department of Homeland Security (DHS)</a:t>
            </a:r>
          </a:p>
          <a:p>
            <a:pPr lvl="1" eaLnBrk="1" hangingPunct="1"/>
            <a:r>
              <a:rPr lang="en-US" altLang="en-US" sz="2000" dirty="0"/>
              <a:t>Coordinate United States responses to US disasters</a:t>
            </a:r>
          </a:p>
          <a:p>
            <a:pPr lvl="1" eaLnBrk="1" hangingPunct="1"/>
            <a:r>
              <a:rPr lang="en-US" altLang="en-US" sz="2000" dirty="0"/>
              <a:t>Ultimate responsibility for US safety</a:t>
            </a:r>
          </a:p>
          <a:p>
            <a:pPr lvl="1" eaLnBrk="1" hangingPunct="1"/>
            <a:r>
              <a:rPr lang="en-US" altLang="en-US" sz="2000" dirty="0"/>
              <a:t>Assure immediate availability of preparedness, response, and recovery protocols</a:t>
            </a:r>
          </a:p>
          <a:p>
            <a:pPr lvl="1" eaLnBrk="1" hangingPunct="1"/>
            <a:r>
              <a:rPr lang="en-US" altLang="en-US" sz="2000" dirty="0"/>
              <a:t>Uses civilian first response professionals</a:t>
            </a:r>
          </a:p>
          <a:p>
            <a:pPr lvl="1" eaLnBrk="1" hangingPunct="1"/>
            <a:r>
              <a:rPr lang="en-US" altLang="en-US" sz="2000" dirty="0"/>
              <a:t>Created National Incident Management System (NIMS) to coordinate efforts between responder agencies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A3B3DABD-FA73-4E2B-8289-317C92E487A2}"/>
              </a:ext>
            </a:extLst>
          </p:cNvPr>
          <p:cNvSpPr>
            <a:spLocks noGrp="1"/>
          </p:cNvSpPr>
          <p:nvPr>
            <p:ph type="title"/>
          </p:nvPr>
        </p:nvSpPr>
        <p:spPr>
          <a:xfrm>
            <a:off x="768096" y="585216"/>
            <a:ext cx="3191582" cy="1499616"/>
          </a:xfrm>
        </p:spPr>
        <p:txBody>
          <a:bodyPr>
            <a:normAutofit/>
          </a:bodyPr>
          <a:lstStyle/>
          <a:p>
            <a:pPr eaLnBrk="1" hangingPunct="1"/>
            <a:r>
              <a:rPr lang="en-US" altLang="en-US" sz="3500" dirty="0">
                <a:ea typeface="ヒラギノ角ゴ Pro W3" pitchFamily="1" charset="-128"/>
              </a:rPr>
              <a:t>Disaster Response</a:t>
            </a:r>
          </a:p>
        </p:txBody>
      </p:sp>
      <p:sp>
        <p:nvSpPr>
          <p:cNvPr id="65539" name="Content Placeholder 2">
            <a:extLst>
              <a:ext uri="{FF2B5EF4-FFF2-40B4-BE49-F238E27FC236}">
                <a16:creationId xmlns:a16="http://schemas.microsoft.com/office/drawing/2014/main" id="{80308FF3-052F-4610-A547-830CDB625B72}"/>
              </a:ext>
            </a:extLst>
          </p:cNvPr>
          <p:cNvSpPr>
            <a:spLocks noGrp="1"/>
          </p:cNvSpPr>
          <p:nvPr>
            <p:ph idx="1"/>
          </p:nvPr>
        </p:nvSpPr>
        <p:spPr>
          <a:xfrm>
            <a:off x="598932" y="1990165"/>
            <a:ext cx="3360746" cy="4319195"/>
          </a:xfrm>
        </p:spPr>
        <p:txBody>
          <a:bodyPr>
            <a:normAutofit/>
          </a:bodyPr>
          <a:lstStyle/>
          <a:p>
            <a:pPr algn="ctr" eaLnBrk="1" hangingPunct="1"/>
            <a:r>
              <a:rPr lang="en-US" altLang="en-US" sz="2400" b="1" dirty="0">
                <a:ea typeface="ヒラギノ角ゴ Pro W3" pitchFamily="1" charset="-128"/>
              </a:rPr>
              <a:t>FEMA’s Four-Phase Disaster Management Continuum</a:t>
            </a:r>
          </a:p>
          <a:p>
            <a:pPr eaLnBrk="1" hangingPunct="1"/>
            <a:endParaRPr lang="en-US" altLang="en-US" sz="2400" dirty="0">
              <a:ea typeface="ヒラギノ角ゴ Pro W3" pitchFamily="1" charset="-128"/>
            </a:endParaRPr>
          </a:p>
          <a:p>
            <a:pPr lvl="1" algn="ctr" eaLnBrk="1" hangingPunct="1"/>
            <a:r>
              <a:rPr lang="en-US" altLang="en-US" sz="2400" dirty="0"/>
              <a:t>Preparedness </a:t>
            </a:r>
          </a:p>
          <a:p>
            <a:pPr lvl="1" algn="ctr" eaLnBrk="1" hangingPunct="1"/>
            <a:r>
              <a:rPr lang="en-US" altLang="en-US" sz="2400" dirty="0"/>
              <a:t>Mitigation</a:t>
            </a:r>
          </a:p>
          <a:p>
            <a:pPr lvl="1" algn="ctr" eaLnBrk="1" hangingPunct="1"/>
            <a:r>
              <a:rPr lang="en-US" altLang="en-US" sz="2400" dirty="0"/>
              <a:t>Response</a:t>
            </a:r>
          </a:p>
          <a:p>
            <a:pPr lvl="1" algn="ctr" eaLnBrk="1" hangingPunct="1"/>
            <a:r>
              <a:rPr lang="en-US" altLang="en-US" sz="2400" dirty="0"/>
              <a:t>Recovery</a:t>
            </a:r>
          </a:p>
        </p:txBody>
      </p:sp>
      <p:pic>
        <p:nvPicPr>
          <p:cNvPr id="16386" name="Picture 2" descr="Diagram, shape, arrow&#10;&#10;Description automatically generated">
            <a:extLst>
              <a:ext uri="{FF2B5EF4-FFF2-40B4-BE49-F238E27FC236}">
                <a16:creationId xmlns:a16="http://schemas.microsoft.com/office/drawing/2014/main" id="{33B6FAE0-0A60-E342-6FFE-CA3DF0DA2C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65" r="11162" b="2"/>
          <a:stretch/>
        </p:blipFill>
        <p:spPr bwMode="auto">
          <a:xfrm>
            <a:off x="4286250" y="1763080"/>
            <a:ext cx="4258818" cy="3304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1" name="Rectangle 82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Rectangle 2">
            <a:extLst>
              <a:ext uri="{FF2B5EF4-FFF2-40B4-BE49-F238E27FC236}">
                <a16:creationId xmlns:a16="http://schemas.microsoft.com/office/drawing/2014/main" id="{903445BB-AB31-4D92-AA25-BB11CFEFD7C8}"/>
              </a:ext>
            </a:extLst>
          </p:cNvPr>
          <p:cNvSpPr>
            <a:spLocks noGrp="1"/>
          </p:cNvSpPr>
          <p:nvPr>
            <p:ph type="title"/>
          </p:nvPr>
        </p:nvSpPr>
        <p:spPr>
          <a:xfrm>
            <a:off x="482601" y="643467"/>
            <a:ext cx="2561709" cy="5571066"/>
          </a:xfrm>
        </p:spPr>
        <p:txBody>
          <a:bodyPr>
            <a:normAutofit/>
          </a:bodyPr>
          <a:lstStyle/>
          <a:p>
            <a:pPr eaLnBrk="1" hangingPunct="1"/>
            <a:r>
              <a:rPr lang="en-US" altLang="en-US" sz="3100" dirty="0">
                <a:solidFill>
                  <a:srgbClr val="FFFFFF"/>
                </a:solidFill>
                <a:ea typeface="ヒラギノ角ゴ Pro W3" pitchFamily="1" charset="-128"/>
              </a:rPr>
              <a:t>Crisis Characteristics</a:t>
            </a:r>
          </a:p>
        </p:txBody>
      </p:sp>
      <p:graphicFrame>
        <p:nvGraphicFramePr>
          <p:cNvPr id="8197" name="Rectangle 3">
            <a:extLst>
              <a:ext uri="{FF2B5EF4-FFF2-40B4-BE49-F238E27FC236}">
                <a16:creationId xmlns:a16="http://schemas.microsoft.com/office/drawing/2014/main" id="{86D3FDF1-D963-2819-57B4-ED8203E4B360}"/>
              </a:ext>
            </a:extLst>
          </p:cNvPr>
          <p:cNvGraphicFramePr>
            <a:graphicFrameLocks noGrp="1"/>
          </p:cNvGraphicFramePr>
          <p:nvPr>
            <p:ph idx="1"/>
            <p:extLst>
              <p:ext uri="{D42A27DB-BD31-4B8C-83A1-F6EECF244321}">
                <p14:modId xmlns:p14="http://schemas.microsoft.com/office/powerpoint/2010/main" val="2773772253"/>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724225F-BE65-453C-911F-49E78657E5D9}"/>
              </a:ext>
            </a:extLst>
          </p:cNvPr>
          <p:cNvSpPr>
            <a:spLocks noGrp="1"/>
          </p:cNvSpPr>
          <p:nvPr>
            <p:ph type="title"/>
          </p:nvPr>
        </p:nvSpPr>
        <p:spPr/>
        <p:txBody>
          <a:bodyPr/>
          <a:lstStyle/>
          <a:p>
            <a:pPr eaLnBrk="1" hangingPunct="1"/>
            <a:r>
              <a:rPr lang="en-US" altLang="en-US" dirty="0">
                <a:ea typeface="ヒラギノ角ゴ Pro W3" pitchFamily="1" charset="-128"/>
              </a:rPr>
              <a:t>Critical Incident Stress Debriefing</a:t>
            </a:r>
          </a:p>
        </p:txBody>
      </p:sp>
      <p:graphicFrame>
        <p:nvGraphicFramePr>
          <p:cNvPr id="51205" name="Content Placeholder 2">
            <a:extLst>
              <a:ext uri="{FF2B5EF4-FFF2-40B4-BE49-F238E27FC236}">
                <a16:creationId xmlns:a16="http://schemas.microsoft.com/office/drawing/2014/main" id="{63ACA0BA-EC9E-EC84-A91F-97A3F9DA5302}"/>
              </a:ext>
            </a:extLst>
          </p:cNvPr>
          <p:cNvGraphicFramePr>
            <a:graphicFrameLocks noGrp="1"/>
          </p:cNvGraphicFramePr>
          <p:nvPr>
            <p:ph idx="1"/>
          </p:nvPr>
        </p:nvGraphicFramePr>
        <p:xfrm>
          <a:off x="465138" y="1641475"/>
          <a:ext cx="7188200" cy="406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688" name="Rectangle 7168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90" name="Rectangle 7168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82" name="Title 2">
            <a:extLst>
              <a:ext uri="{FF2B5EF4-FFF2-40B4-BE49-F238E27FC236}">
                <a16:creationId xmlns:a16="http://schemas.microsoft.com/office/drawing/2014/main" id="{903AF3F6-4C60-4CB2-9875-4A221D959F77}"/>
              </a:ext>
            </a:extLst>
          </p:cNvPr>
          <p:cNvSpPr>
            <a:spLocks noGrp="1"/>
          </p:cNvSpPr>
          <p:nvPr>
            <p:ph type="title"/>
          </p:nvPr>
        </p:nvSpPr>
        <p:spPr>
          <a:xfrm>
            <a:off x="723591" y="804333"/>
            <a:ext cx="2543925" cy="5249334"/>
          </a:xfrm>
        </p:spPr>
        <p:txBody>
          <a:bodyPr>
            <a:normAutofit/>
          </a:bodyPr>
          <a:lstStyle/>
          <a:p>
            <a:pPr algn="r" eaLnBrk="1" hangingPunct="1"/>
            <a:r>
              <a:rPr lang="en-US" altLang="en-US" dirty="0">
                <a:solidFill>
                  <a:srgbClr val="FFFFFF"/>
                </a:solidFill>
                <a:ea typeface="ヒラギノ角ゴ Pro W3" pitchFamily="1" charset="-128"/>
              </a:rPr>
              <a:t>Audience Response Question</a:t>
            </a:r>
          </a:p>
        </p:txBody>
      </p:sp>
      <p:sp>
        <p:nvSpPr>
          <p:cNvPr id="71683" name="Content Placeholder 1">
            <a:extLst>
              <a:ext uri="{FF2B5EF4-FFF2-40B4-BE49-F238E27FC236}">
                <a16:creationId xmlns:a16="http://schemas.microsoft.com/office/drawing/2014/main" id="{B8ABD6DF-C38B-47C6-B675-4FAFDC94D722}"/>
              </a:ext>
            </a:extLst>
          </p:cNvPr>
          <p:cNvSpPr>
            <a:spLocks noGrp="1"/>
          </p:cNvSpPr>
          <p:nvPr>
            <p:ph idx="1"/>
          </p:nvPr>
        </p:nvSpPr>
        <p:spPr>
          <a:xfrm>
            <a:off x="3713286" y="804333"/>
            <a:ext cx="4729502" cy="5249334"/>
          </a:xfrm>
        </p:spPr>
        <p:txBody>
          <a:bodyPr anchor="ctr">
            <a:normAutofit/>
          </a:bodyPr>
          <a:lstStyle/>
          <a:p>
            <a:pPr marL="0" indent="0" eaLnBrk="1" hangingPunct="1">
              <a:buSzPct val="100000"/>
              <a:buFont typeface="Wingdings 2" panose="05020102010507070707" pitchFamily="18" charset="2"/>
              <a:buNone/>
            </a:pPr>
            <a:r>
              <a:rPr lang="en-US" altLang="en-US" sz="2400" dirty="0"/>
              <a:t>A category 5 hurricane destroys homes and businesses in a community. How would this crisis be classified?</a:t>
            </a:r>
          </a:p>
          <a:p>
            <a:pPr marL="0" indent="0" eaLnBrk="1" hangingPunct="1">
              <a:buSzPct val="100000"/>
              <a:buFont typeface="Wingdings 2" panose="05020102010507070707" pitchFamily="18" charset="2"/>
              <a:buNone/>
            </a:pPr>
            <a:endParaRPr lang="en-US" altLang="en-US" sz="2400" dirty="0"/>
          </a:p>
          <a:p>
            <a:pPr marL="801688" lvl="1" indent="-401638" eaLnBrk="1" hangingPunct="1">
              <a:buSzPct val="100000"/>
              <a:buFont typeface="Calibri" panose="020F0502020204030204" pitchFamily="34" charset="0"/>
              <a:buAutoNum type="alphaUcPeriod"/>
            </a:pPr>
            <a:r>
              <a:rPr lang="en-US" altLang="en-US" sz="2400" dirty="0"/>
              <a:t>Accidental crisis</a:t>
            </a:r>
          </a:p>
          <a:p>
            <a:pPr marL="801688" lvl="1" indent="-401638" eaLnBrk="1" hangingPunct="1">
              <a:buSzPct val="100000"/>
              <a:buFont typeface="Calibri" panose="020F0502020204030204" pitchFamily="34" charset="0"/>
              <a:buAutoNum type="alphaUcPeriod"/>
            </a:pPr>
            <a:r>
              <a:rPr lang="en-US" altLang="en-US" sz="2400" dirty="0"/>
              <a:t>Situational crisis</a:t>
            </a:r>
          </a:p>
          <a:p>
            <a:pPr marL="801688" lvl="1" indent="-401638" eaLnBrk="1" hangingPunct="1">
              <a:buSzPct val="100000"/>
              <a:buFont typeface="Calibri" panose="020F0502020204030204" pitchFamily="34" charset="0"/>
              <a:buAutoNum type="alphaUcPeriod"/>
            </a:pPr>
            <a:r>
              <a:rPr lang="en-US" altLang="en-US" sz="2400" dirty="0"/>
              <a:t>Adventitious crisis</a:t>
            </a:r>
          </a:p>
          <a:p>
            <a:pPr marL="801688" lvl="1" indent="-401638" eaLnBrk="1" hangingPunct="1">
              <a:buSzPct val="100000"/>
              <a:buFont typeface="Calibri" panose="020F0502020204030204" pitchFamily="34" charset="0"/>
              <a:buAutoNum type="alphaUcPeriod"/>
            </a:pPr>
            <a:r>
              <a:rPr lang="en-US" altLang="en-US" sz="2400" dirty="0"/>
              <a:t>Maturational crisis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6" name="Rectangle 32775">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70" name="Title 1">
            <a:extLst>
              <a:ext uri="{FF2B5EF4-FFF2-40B4-BE49-F238E27FC236}">
                <a16:creationId xmlns:a16="http://schemas.microsoft.com/office/drawing/2014/main" id="{3F12038D-9361-7827-FF94-1C1680B4CB0A}"/>
              </a:ext>
            </a:extLst>
          </p:cNvPr>
          <p:cNvSpPr>
            <a:spLocks noGrp="1"/>
          </p:cNvSpPr>
          <p:nvPr>
            <p:ph type="title"/>
          </p:nvPr>
        </p:nvSpPr>
        <p:spPr>
          <a:xfrm>
            <a:off x="482601" y="643467"/>
            <a:ext cx="2561709" cy="5571066"/>
          </a:xfrm>
        </p:spPr>
        <p:txBody>
          <a:bodyPr>
            <a:normAutofit/>
          </a:bodyPr>
          <a:lstStyle/>
          <a:p>
            <a:pPr eaLnBrk="1" hangingPunct="1"/>
            <a:r>
              <a:rPr lang="en-US" altLang="en-US" sz="4100" dirty="0">
                <a:solidFill>
                  <a:srgbClr val="FFFFFF"/>
                </a:solidFill>
                <a:ea typeface="ヒラギノ角ゴ Pro W3" panose="020B0300000000000000" pitchFamily="34" charset="-128"/>
                <a:cs typeface="Tunga" panose="020B0502040204020203" pitchFamily="34" charset="0"/>
              </a:rPr>
              <a:t>Crisis Intervention Foundations</a:t>
            </a:r>
          </a:p>
        </p:txBody>
      </p:sp>
      <p:sp>
        <p:nvSpPr>
          <p:cNvPr id="32769" name="Slide Number Placeholder 4">
            <a:extLst>
              <a:ext uri="{FF2B5EF4-FFF2-40B4-BE49-F238E27FC236}">
                <a16:creationId xmlns:a16="http://schemas.microsoft.com/office/drawing/2014/main" id="{81636421-5B1E-B1A1-A643-DDE6E58A2F83}"/>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ts val="600"/>
              </a:spcBef>
              <a:buClr>
                <a:schemeClr val="accent1"/>
              </a:buClr>
              <a:buFont typeface="Arial" panose="020B0604020202020204" pitchFamily="34" charset="0"/>
              <a:buChar char="•"/>
              <a:defRPr sz="2200">
                <a:solidFill>
                  <a:schemeClr val="tx2"/>
                </a:solidFill>
                <a:latin typeface="Candara" panose="020E0502030303020204" pitchFamily="34" charset="0"/>
                <a:ea typeface="MS PGothic" panose="020B0600070205080204" pitchFamily="34" charset="-128"/>
                <a:cs typeface="Tahoma" panose="020B0604030504040204" pitchFamily="34" charset="0"/>
              </a:defRPr>
            </a:lvl1pPr>
            <a:lvl2pPr marL="742950" indent="-285750">
              <a:spcBef>
                <a:spcPts val="600"/>
              </a:spcBef>
              <a:buClr>
                <a:schemeClr val="accent1"/>
              </a:buClr>
              <a:buFont typeface="Arial" panose="020B0604020202020204" pitchFamily="34" charset="0"/>
              <a:buChar char="•"/>
              <a:defRPr sz="2000">
                <a:solidFill>
                  <a:schemeClr val="tx2"/>
                </a:solidFill>
                <a:latin typeface="Candara" panose="020E0502030303020204" pitchFamily="34" charset="0"/>
                <a:ea typeface="Tahoma" panose="020B0604030504040204" pitchFamily="34" charset="0"/>
                <a:cs typeface="Tahoma" panose="020B0604030504040204" pitchFamily="34" charset="0"/>
              </a:defRPr>
            </a:lvl2pPr>
            <a:lvl3pPr marL="1143000" indent="-228600">
              <a:spcBef>
                <a:spcPts val="600"/>
              </a:spcBef>
              <a:buClr>
                <a:schemeClr val="accent1"/>
              </a:buClr>
              <a:buFont typeface="Arial" panose="020B0604020202020204" pitchFamily="34" charset="0"/>
              <a:buChar char="•"/>
              <a:defRPr>
                <a:solidFill>
                  <a:schemeClr val="tx2"/>
                </a:solidFill>
                <a:latin typeface="Candara" panose="020E0502030303020204" pitchFamily="34" charset="0"/>
                <a:ea typeface="Tahoma" panose="020B0604030504040204" pitchFamily="34" charset="0"/>
                <a:cs typeface="Tahoma" panose="020B0604030504040204" pitchFamily="34" charset="0"/>
              </a:defRPr>
            </a:lvl3pPr>
            <a:lvl4pPr marL="1600200" indent="-228600">
              <a:spcBef>
                <a:spcPts val="600"/>
              </a:spcBef>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4pPr>
            <a:lvl5pPr marL="2057400" indent="-228600">
              <a:spcBef>
                <a:spcPts val="600"/>
              </a:spcBef>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5pPr>
            <a:lvl6pPr marL="25146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6pPr>
            <a:lvl7pPr marL="29718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7pPr>
            <a:lvl8pPr marL="34290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8pPr>
            <a:lvl9pPr marL="38862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9pPr>
          </a:lstStyle>
          <a:p>
            <a:pPr>
              <a:lnSpc>
                <a:spcPct val="90000"/>
              </a:lnSpc>
              <a:spcBef>
                <a:spcPct val="0"/>
              </a:spcBef>
              <a:spcAft>
                <a:spcPts val="600"/>
              </a:spcAft>
              <a:buClrTx/>
              <a:buFontTx/>
              <a:buNone/>
            </a:pPr>
            <a:fld id="{B8327484-FDAC-0D47-B9DE-68935D757646}" type="slidenum">
              <a:rPr lang="en-GB" altLang="en-US" sz="1200">
                <a:latin typeface="Arial" panose="020B0604020202020204" pitchFamily="34" charset="0"/>
              </a:rPr>
              <a:pPr>
                <a:lnSpc>
                  <a:spcPct val="90000"/>
                </a:lnSpc>
                <a:spcBef>
                  <a:spcPct val="0"/>
                </a:spcBef>
                <a:spcAft>
                  <a:spcPts val="600"/>
                </a:spcAft>
                <a:buClrTx/>
                <a:buFontTx/>
                <a:buNone/>
              </a:pPr>
              <a:t>4</a:t>
            </a:fld>
            <a:endParaRPr lang="en-GB" altLang="en-US" sz="1200" dirty="0">
              <a:latin typeface="Arial" panose="020B0604020202020204" pitchFamily="34" charset="0"/>
            </a:endParaRPr>
          </a:p>
        </p:txBody>
      </p:sp>
      <p:graphicFrame>
        <p:nvGraphicFramePr>
          <p:cNvPr id="32772" name="Content Placeholder 2">
            <a:extLst>
              <a:ext uri="{FF2B5EF4-FFF2-40B4-BE49-F238E27FC236}">
                <a16:creationId xmlns:a16="http://schemas.microsoft.com/office/drawing/2014/main" id="{39CB43F9-5C3A-B241-1B6C-609BED837DC1}"/>
              </a:ext>
            </a:extLst>
          </p:cNvPr>
          <p:cNvGraphicFramePr>
            <a:graphicFrameLocks noGrp="1"/>
          </p:cNvGraphicFramePr>
          <p:nvPr>
            <p:ph sz="quarter" idx="13"/>
            <p:extLst>
              <p:ext uri="{D42A27DB-BD31-4B8C-83A1-F6EECF244321}">
                <p14:modId xmlns:p14="http://schemas.microsoft.com/office/powerpoint/2010/main" val="4271323909"/>
              </p:ext>
            </p:extLst>
          </p:nvPr>
        </p:nvGraphicFramePr>
        <p:xfrm>
          <a:off x="4062714" y="428263"/>
          <a:ext cx="4598685" cy="5786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0" name="Rectangle 10249">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2" name="Rectangle 10251">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Rectangle 2">
            <a:extLst>
              <a:ext uri="{FF2B5EF4-FFF2-40B4-BE49-F238E27FC236}">
                <a16:creationId xmlns:a16="http://schemas.microsoft.com/office/drawing/2014/main" id="{A09BD34E-AFF1-4B08-9A89-8C6C9BF8B12B}"/>
              </a:ext>
            </a:extLst>
          </p:cNvPr>
          <p:cNvSpPr>
            <a:spLocks noGrp="1"/>
          </p:cNvSpPr>
          <p:nvPr>
            <p:ph type="title"/>
          </p:nvPr>
        </p:nvSpPr>
        <p:spPr>
          <a:xfrm>
            <a:off x="768096" y="4911819"/>
            <a:ext cx="7290054" cy="1499616"/>
          </a:xfrm>
        </p:spPr>
        <p:txBody>
          <a:bodyPr>
            <a:normAutofit/>
          </a:bodyPr>
          <a:lstStyle/>
          <a:p>
            <a:pPr eaLnBrk="1" hangingPunct="1"/>
            <a:r>
              <a:rPr lang="en-US" altLang="en-US" dirty="0">
                <a:solidFill>
                  <a:srgbClr val="FFFFFF"/>
                </a:solidFill>
                <a:ea typeface="ヒラギノ角ゴ Pro W3" pitchFamily="1" charset="-128"/>
              </a:rPr>
              <a:t>Successful Crisis Outcome</a:t>
            </a:r>
          </a:p>
        </p:txBody>
      </p:sp>
      <p:sp>
        <p:nvSpPr>
          <p:cNvPr id="10243" name="Rectangle 3">
            <a:extLst>
              <a:ext uri="{FF2B5EF4-FFF2-40B4-BE49-F238E27FC236}">
                <a16:creationId xmlns:a16="http://schemas.microsoft.com/office/drawing/2014/main" id="{A8638D90-DA5D-46FC-A6D6-09ED10D8D2B8}"/>
              </a:ext>
            </a:extLst>
          </p:cNvPr>
          <p:cNvSpPr>
            <a:spLocks noGrp="1"/>
          </p:cNvSpPr>
          <p:nvPr>
            <p:ph idx="1"/>
          </p:nvPr>
        </p:nvSpPr>
        <p:spPr>
          <a:xfrm>
            <a:off x="439838" y="983847"/>
            <a:ext cx="4282633" cy="3481865"/>
          </a:xfrm>
        </p:spPr>
        <p:txBody>
          <a:bodyPr anchor="t">
            <a:normAutofit/>
          </a:bodyPr>
          <a:lstStyle/>
          <a:p>
            <a:pPr eaLnBrk="1" hangingPunct="1">
              <a:lnSpc>
                <a:spcPct val="150000"/>
              </a:lnSpc>
            </a:pPr>
            <a:r>
              <a:rPr lang="en-US" altLang="en-US" sz="2400" dirty="0">
                <a:ea typeface="ヒラギノ角ゴ Pro W3" pitchFamily="1" charset="-128"/>
              </a:rPr>
              <a:t>Factors</a:t>
            </a:r>
          </a:p>
          <a:p>
            <a:pPr lvl="1" eaLnBrk="1" hangingPunct="1">
              <a:lnSpc>
                <a:spcPct val="150000"/>
              </a:lnSpc>
            </a:pPr>
            <a:r>
              <a:rPr lang="en-US" altLang="en-US" sz="2400" dirty="0">
                <a:ea typeface="ヒラギノ角ゴ Pro W3" pitchFamily="1" charset="-128"/>
              </a:rPr>
              <a:t>Realistic perception of the event </a:t>
            </a:r>
          </a:p>
          <a:p>
            <a:pPr lvl="1" eaLnBrk="1" hangingPunct="1">
              <a:lnSpc>
                <a:spcPct val="150000"/>
              </a:lnSpc>
            </a:pPr>
            <a:r>
              <a:rPr lang="en-US" altLang="en-US" sz="2400" dirty="0">
                <a:ea typeface="ヒラギノ角ゴ Pro W3" pitchFamily="1" charset="-128"/>
              </a:rPr>
              <a:t>Adequate situational supports</a:t>
            </a:r>
          </a:p>
          <a:p>
            <a:pPr lvl="1" eaLnBrk="1" hangingPunct="1">
              <a:lnSpc>
                <a:spcPct val="150000"/>
              </a:lnSpc>
            </a:pPr>
            <a:r>
              <a:rPr lang="en-US" altLang="en-US" sz="2400" dirty="0">
                <a:ea typeface="ヒラギノ角ゴ Pro W3" pitchFamily="1" charset="-128"/>
              </a:rPr>
              <a:t>Adequate coping mechanisms</a:t>
            </a:r>
          </a:p>
        </p:txBody>
      </p:sp>
      <p:pic>
        <p:nvPicPr>
          <p:cNvPr id="10245" name="Picture 10244" descr="One in a crowd">
            <a:extLst>
              <a:ext uri="{FF2B5EF4-FFF2-40B4-BE49-F238E27FC236}">
                <a16:creationId xmlns:a16="http://schemas.microsoft.com/office/drawing/2014/main" id="{7B51B95C-4893-7740-0822-245D2A52EF60}"/>
              </a:ext>
            </a:extLst>
          </p:cNvPr>
          <p:cNvPicPr>
            <a:picLocks noChangeAspect="1"/>
          </p:cNvPicPr>
          <p:nvPr/>
        </p:nvPicPr>
        <p:blipFill rotWithShape="1">
          <a:blip r:embed="rId3"/>
          <a:srcRect l="21533" r="15184" b="-1"/>
          <a:stretch/>
        </p:blipFill>
        <p:spPr>
          <a:xfrm>
            <a:off x="5071814" y="643467"/>
            <a:ext cx="3043289" cy="3606798"/>
          </a:xfrm>
          <a:prstGeom prst="rect">
            <a:avLst/>
          </a:prstGeom>
        </p:spPr>
      </p:pic>
      <p:cxnSp>
        <p:nvCxnSpPr>
          <p:cNvPr id="10254" name="Straight Connector 10253">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7"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299" name="Rectangle 12298">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1" name="Rectangle 12300">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0" name="Rectangle 2">
            <a:extLst>
              <a:ext uri="{FF2B5EF4-FFF2-40B4-BE49-F238E27FC236}">
                <a16:creationId xmlns:a16="http://schemas.microsoft.com/office/drawing/2014/main" id="{48B4FEED-5AB3-4EB1-811C-DC5481CAB5EA}"/>
              </a:ext>
            </a:extLst>
          </p:cNvPr>
          <p:cNvSpPr>
            <a:spLocks noGrp="1"/>
          </p:cNvSpPr>
          <p:nvPr>
            <p:ph type="title"/>
          </p:nvPr>
        </p:nvSpPr>
        <p:spPr>
          <a:xfrm>
            <a:off x="3406641" y="942449"/>
            <a:ext cx="5010992" cy="1470249"/>
          </a:xfrm>
        </p:spPr>
        <p:txBody>
          <a:bodyPr>
            <a:normAutofit/>
          </a:bodyPr>
          <a:lstStyle/>
          <a:p>
            <a:pPr eaLnBrk="1" hangingPunct="1"/>
            <a:r>
              <a:rPr lang="en-US" altLang="en-US" dirty="0">
                <a:ea typeface="ヒラギノ角ゴ Pro W3" pitchFamily="1" charset="-128"/>
              </a:rPr>
              <a:t>Case Study</a:t>
            </a:r>
          </a:p>
        </p:txBody>
      </p:sp>
      <p:cxnSp>
        <p:nvCxnSpPr>
          <p:cNvPr id="12303" name="Straight Connector 12302">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218" name="Rectangle 3">
            <a:extLst>
              <a:ext uri="{FF2B5EF4-FFF2-40B4-BE49-F238E27FC236}">
                <a16:creationId xmlns:a16="http://schemas.microsoft.com/office/drawing/2014/main" id="{F48326BD-B4B9-4B24-B2F6-791C651FBA96}"/>
              </a:ext>
            </a:extLst>
          </p:cNvPr>
          <p:cNvSpPr>
            <a:spLocks noGrp="1" noChangeArrowheads="1"/>
          </p:cNvSpPr>
          <p:nvPr>
            <p:ph idx="1"/>
          </p:nvPr>
        </p:nvSpPr>
        <p:spPr>
          <a:xfrm>
            <a:off x="3294888" y="2596322"/>
            <a:ext cx="5366512" cy="3617555"/>
          </a:xfrm>
        </p:spPr>
        <p:txBody>
          <a:bodyPr rtlCol="0">
            <a:noAutofit/>
          </a:bodyPr>
          <a:lstStyle/>
          <a:p>
            <a:pPr marL="0" indent="0" eaLnBrk="1" fontAlgn="auto" hangingPunct="1">
              <a:spcAft>
                <a:spcPts val="0"/>
              </a:spcAft>
              <a:buFont typeface="Wingdings 2" panose="05020102010507070707" pitchFamily="18" charset="2"/>
              <a:buNone/>
              <a:defRPr/>
            </a:pPr>
            <a:r>
              <a:rPr lang="en-US" altLang="en-US" sz="1800" dirty="0">
                <a:ea typeface="ヒラギノ角ゴ Pro W3" pitchFamily="3" charset="-128"/>
              </a:rPr>
              <a:t>Mr. and Mrs. Alessandro are devastated when a faulty ceiling fan causes an electrical fire in their home. Last Wednesday they came home from dinner with friends to find that not only was their home destroyed, but their cat, Alfie, is missing. He hasn’t been seen since.</a:t>
            </a:r>
            <a:br>
              <a:rPr lang="en-US" altLang="en-US" sz="1800" dirty="0">
                <a:ea typeface="ヒラギノ角ゴ Pro W3" pitchFamily="3" charset="-128"/>
              </a:rPr>
            </a:br>
            <a:r>
              <a:rPr lang="en-US" altLang="en-US" sz="1800" dirty="0">
                <a:ea typeface="ヒラギノ角ゴ Pro W3" pitchFamily="3" charset="-128"/>
              </a:rPr>
              <a:t>     Insurance is paying for their temporary stay in a tiny apartment for now, but Mr. Alessandro tells you that “the place just adds to my wife’s depression. I can’t get her to do anything with me. Not even take a walk, which she usually makes </a:t>
            </a:r>
            <a:r>
              <a:rPr lang="en-US" altLang="en-US" sz="1800" i="1" dirty="0">
                <a:ea typeface="ヒラギノ角ゴ Pro W3" pitchFamily="3" charset="-128"/>
              </a:rPr>
              <a:t>me </a:t>
            </a:r>
            <a:r>
              <a:rPr lang="en-US" altLang="en-US" sz="1800" dirty="0">
                <a:ea typeface="ヒラギノ角ゴ Pro W3" pitchFamily="3" charset="-128"/>
              </a:rPr>
              <a:t>do.”</a:t>
            </a:r>
            <a:r>
              <a:rPr lang="en-US" altLang="en-US" sz="1800" i="1" dirty="0">
                <a:ea typeface="ヒラギノ角ゴ Pro W3" pitchFamily="3" charset="-128"/>
              </a:rPr>
              <a:t> </a:t>
            </a:r>
          </a:p>
          <a:p>
            <a:pPr marL="0" indent="0" eaLnBrk="1" fontAlgn="auto" hangingPunct="1">
              <a:spcAft>
                <a:spcPts val="0"/>
              </a:spcAft>
              <a:buFont typeface="Wingdings 2" panose="05020102010507070707" pitchFamily="18" charset="2"/>
              <a:buNone/>
              <a:defRPr/>
            </a:pPr>
            <a:r>
              <a:rPr lang="en-US" altLang="en-US" sz="1800" i="1" dirty="0">
                <a:ea typeface="ヒラギノ角ゴ Pro W3" pitchFamily="3" charset="-128"/>
              </a:rPr>
              <a:t>   </a:t>
            </a:r>
            <a:r>
              <a:rPr lang="en-US" altLang="en-US" sz="1800" dirty="0">
                <a:ea typeface="ヒラギノ角ゴ Pro W3" pitchFamily="3" charset="-128"/>
              </a:rPr>
              <a:t>  “We do go to the old neighborhood every day, looking for Alfie, but we’re starting to lose hope for him.”</a:t>
            </a: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175F828E-6E4F-7FDA-01CA-76D62C9EBE8F}"/>
              </a:ext>
            </a:extLst>
          </p:cNvPr>
          <p:cNvSpPr>
            <a:spLocks noGrp="1"/>
          </p:cNvSpPr>
          <p:nvPr>
            <p:ph type="title"/>
          </p:nvPr>
        </p:nvSpPr>
        <p:spPr/>
        <p:txBody>
          <a:bodyPr anchor="t"/>
          <a:lstStyle/>
          <a:p>
            <a:r>
              <a:rPr lang="en-US" altLang="en-US" dirty="0">
                <a:cs typeface="Tunga" panose="020B0502040204020203" pitchFamily="34" charset="0"/>
              </a:rPr>
              <a:t>Clinical Picture: Types of Crisis</a:t>
            </a:r>
          </a:p>
        </p:txBody>
      </p:sp>
      <p:sp>
        <p:nvSpPr>
          <p:cNvPr id="3" name="Content Placeholder 2">
            <a:extLst>
              <a:ext uri="{FF2B5EF4-FFF2-40B4-BE49-F238E27FC236}">
                <a16:creationId xmlns:a16="http://schemas.microsoft.com/office/drawing/2014/main" id="{E094E658-1327-C842-B051-3470A84F730D}"/>
              </a:ext>
            </a:extLst>
          </p:cNvPr>
          <p:cNvSpPr>
            <a:spLocks noGrp="1"/>
          </p:cNvSpPr>
          <p:nvPr>
            <p:ph sz="quarter" idx="13"/>
          </p:nvPr>
        </p:nvSpPr>
        <p:spPr>
          <a:xfrm>
            <a:off x="457200" y="1371600"/>
            <a:ext cx="8229600" cy="4525963"/>
          </a:xfrm>
        </p:spPr>
        <p:txBody>
          <a:bodyPr>
            <a:noAutofit/>
          </a:bodyPr>
          <a:lstStyle/>
          <a:p>
            <a:pPr marL="0" indent="0">
              <a:spcBef>
                <a:spcPts val="0"/>
              </a:spcBef>
              <a:spcAft>
                <a:spcPts val="1200"/>
              </a:spcAft>
              <a:buFont typeface="Arial" charset="0"/>
              <a:buNone/>
              <a:defRPr/>
            </a:pPr>
            <a:r>
              <a:rPr lang="en-US" sz="2400" dirty="0">
                <a:ea typeface="ＭＳ Ｐゴシック" charset="0"/>
              </a:rPr>
              <a:t>Three basic types of crises: </a:t>
            </a:r>
          </a:p>
          <a:p>
            <a:pPr marL="0" indent="0">
              <a:spcBef>
                <a:spcPts val="0"/>
              </a:spcBef>
              <a:spcAft>
                <a:spcPts val="600"/>
              </a:spcAft>
              <a:buFont typeface="Arial" charset="0"/>
              <a:buNone/>
              <a:defRPr/>
            </a:pPr>
            <a:r>
              <a:rPr lang="en-US" sz="2400" dirty="0">
                <a:ea typeface="ＭＳ Ｐゴシック" charset="0"/>
              </a:rPr>
              <a:t>(1) Maturational </a:t>
            </a:r>
          </a:p>
          <a:p>
            <a:pPr marL="0" indent="0">
              <a:spcBef>
                <a:spcPts val="0"/>
              </a:spcBef>
              <a:spcAft>
                <a:spcPts val="600"/>
              </a:spcAft>
              <a:buFont typeface="Arial" charset="0"/>
              <a:buNone/>
              <a:defRPr/>
            </a:pPr>
            <a:r>
              <a:rPr lang="en-US" sz="2400" dirty="0">
                <a:ea typeface="ＭＳ Ｐゴシック" charset="0"/>
              </a:rPr>
              <a:t>(2) Situational </a:t>
            </a:r>
          </a:p>
          <a:p>
            <a:pPr marL="0" indent="0">
              <a:spcBef>
                <a:spcPts val="0"/>
              </a:spcBef>
              <a:spcAft>
                <a:spcPts val="600"/>
              </a:spcAft>
              <a:buFont typeface="Arial" charset="0"/>
              <a:buNone/>
              <a:defRPr/>
            </a:pPr>
            <a:r>
              <a:rPr lang="en-US" sz="2400" dirty="0">
                <a:ea typeface="ＭＳ Ｐゴシック" charset="0"/>
              </a:rPr>
              <a:t>(3) Adventitious (disasters) </a:t>
            </a:r>
          </a:p>
        </p:txBody>
      </p:sp>
      <p:sp>
        <p:nvSpPr>
          <p:cNvPr id="37891" name="Slide Number Placeholder 3">
            <a:extLst>
              <a:ext uri="{FF2B5EF4-FFF2-40B4-BE49-F238E27FC236}">
                <a16:creationId xmlns:a16="http://schemas.microsoft.com/office/drawing/2014/main" id="{768D4BF5-175D-1FBE-4085-D3EFA08229B2}"/>
              </a:ext>
            </a:extLst>
          </p:cNvPr>
          <p:cNvSpPr>
            <a:spLocks noGrp="1"/>
          </p:cNvSpPr>
          <p:nvPr>
            <p:ph type="sldNum" sz="quarter" idx="16"/>
          </p:nvPr>
        </p:nvSpPr>
        <p:spPr bwMode="auto">
          <a:xfrm>
            <a:off x="8153400" y="6356350"/>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Font typeface="Arial" panose="020B0604020202020204" pitchFamily="34" charset="0"/>
              <a:buChar char="•"/>
              <a:defRPr sz="2200">
                <a:solidFill>
                  <a:schemeClr val="tx2"/>
                </a:solidFill>
                <a:latin typeface="Candara" panose="020E0502030303020204" pitchFamily="34" charset="0"/>
                <a:ea typeface="MS PGothic" panose="020B0600070205080204" pitchFamily="34" charset="-128"/>
                <a:cs typeface="Tahoma" panose="020B0604030504040204" pitchFamily="34" charset="0"/>
              </a:defRPr>
            </a:lvl1pPr>
            <a:lvl2pPr marL="742950" indent="-285750">
              <a:spcBef>
                <a:spcPts val="600"/>
              </a:spcBef>
              <a:buClr>
                <a:schemeClr val="accent1"/>
              </a:buClr>
              <a:buFont typeface="Arial" panose="020B0604020202020204" pitchFamily="34" charset="0"/>
              <a:buChar char="•"/>
              <a:defRPr sz="2000">
                <a:solidFill>
                  <a:schemeClr val="tx2"/>
                </a:solidFill>
                <a:latin typeface="Candara" panose="020E0502030303020204" pitchFamily="34" charset="0"/>
                <a:ea typeface="Tahoma" panose="020B0604030504040204" pitchFamily="34" charset="0"/>
                <a:cs typeface="Tahoma" panose="020B0604030504040204" pitchFamily="34" charset="0"/>
              </a:defRPr>
            </a:lvl2pPr>
            <a:lvl3pPr marL="1143000" indent="-228600">
              <a:spcBef>
                <a:spcPts val="600"/>
              </a:spcBef>
              <a:buClr>
                <a:schemeClr val="accent1"/>
              </a:buClr>
              <a:buFont typeface="Arial" panose="020B0604020202020204" pitchFamily="34" charset="0"/>
              <a:buChar char="•"/>
              <a:defRPr>
                <a:solidFill>
                  <a:schemeClr val="tx2"/>
                </a:solidFill>
                <a:latin typeface="Candara" panose="020E0502030303020204" pitchFamily="34" charset="0"/>
                <a:ea typeface="Tahoma" panose="020B0604030504040204" pitchFamily="34" charset="0"/>
                <a:cs typeface="Tahoma" panose="020B0604030504040204" pitchFamily="34" charset="0"/>
              </a:defRPr>
            </a:lvl3pPr>
            <a:lvl4pPr marL="1600200" indent="-228600">
              <a:spcBef>
                <a:spcPts val="600"/>
              </a:spcBef>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4pPr>
            <a:lvl5pPr marL="2057400" indent="-228600">
              <a:spcBef>
                <a:spcPts val="600"/>
              </a:spcBef>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5pPr>
            <a:lvl6pPr marL="25146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6pPr>
            <a:lvl7pPr marL="29718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7pPr>
            <a:lvl8pPr marL="34290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8pPr>
            <a:lvl9pPr marL="38862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9pPr>
          </a:lstStyle>
          <a:p>
            <a:pPr>
              <a:spcBef>
                <a:spcPct val="0"/>
              </a:spcBef>
              <a:buClrTx/>
              <a:buFontTx/>
              <a:buNone/>
            </a:pPr>
            <a:fld id="{9FFE4B34-BEF4-E849-A799-2B874320E2A3}" type="slidenum">
              <a:rPr lang="en-US" altLang="en-US" sz="1600">
                <a:solidFill>
                  <a:schemeClr val="tx1"/>
                </a:solidFill>
                <a:latin typeface="Arial" panose="020B0604020202020204" pitchFamily="34" charset="0"/>
                <a:ea typeface="ヒラギノ角ゴ Pro W3" panose="020B0300000000000000" pitchFamily="34" charset="-128"/>
              </a:rPr>
              <a:pPr>
                <a:spcBef>
                  <a:spcPct val="0"/>
                </a:spcBef>
                <a:buClrTx/>
                <a:buFontTx/>
                <a:buNone/>
              </a:pPr>
              <a:t>7</a:t>
            </a:fld>
            <a:endParaRPr lang="en-US" altLang="en-US" sz="1600" dirty="0">
              <a:solidFill>
                <a:schemeClr val="tx1"/>
              </a:solidFill>
              <a:latin typeface="Arial" panose="020B0604020202020204" pitchFamily="34" charset="0"/>
              <a:ea typeface="ヒラギノ角ゴ Pro W3" panose="020B0300000000000000" pitchFamily="34" charset="-128"/>
            </a:endParaRPr>
          </a:p>
        </p:txBody>
      </p:sp>
      <p:pic>
        <p:nvPicPr>
          <p:cNvPr id="11269" name="Picture 5" descr="C:\Users\dfiguero\AppData\Local\Microsoft\Windows\Temporary Internet Files\Content.IE5\2IDK3026\MP900178793[1].jpg">
            <a:extLst>
              <a:ext uri="{FF2B5EF4-FFF2-40B4-BE49-F238E27FC236}">
                <a16:creationId xmlns:a16="http://schemas.microsoft.com/office/drawing/2014/main" id="{8CD11FAB-3130-E04A-B9CC-0AF47D379223}"/>
              </a:ext>
            </a:extLst>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486400" y="2362200"/>
            <a:ext cx="2407920" cy="3657600"/>
          </a:xfrm>
          <a:prstGeom prst="rect">
            <a:avLst/>
          </a:prstGeom>
          <a:ln>
            <a:noFill/>
          </a:ln>
          <a:effectLst>
            <a:softEdge rad="112500"/>
          </a:effectLst>
          <a:extLst>
            <a:ext uri="{909E8E84-426E-40dd-AFC4-6F175D3DCCD1}"/>
          </a:extLst>
        </p:spPr>
      </p:pic>
      <p:pic>
        <p:nvPicPr>
          <p:cNvPr id="11296" name="Picture 32" descr="C:\Users\dfiguero\AppData\Local\Microsoft\Windows\Temporary Internet Files\Content.IE5\96EX39US\MM900288921[1].gif">
            <a:extLst>
              <a:ext uri="{FF2B5EF4-FFF2-40B4-BE49-F238E27FC236}">
                <a16:creationId xmlns:a16="http://schemas.microsoft.com/office/drawing/2014/main" id="{CB30BBF1-3280-EB4F-A360-128929825873}"/>
              </a:ext>
            </a:extLst>
          </p:cNvPr>
          <p:cNvPicPr>
            <a:picLocks noChangeAspect="1" noChangeArrowheads="1" noCrop="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1902391">
            <a:off x="4907954" y="4420971"/>
            <a:ext cx="1371600" cy="1371600"/>
          </a:xfrm>
          <a:prstGeom prst="rect">
            <a:avLst/>
          </a:prstGeom>
          <a:ln>
            <a:noFill/>
          </a:ln>
          <a:effectLst>
            <a:softEdge rad="112500"/>
          </a:effectLst>
          <a:extLst>
            <a:ext uri="{909E8E84-426E-40dd-AFC4-6F175D3DCCD1}"/>
          </a:extLst>
        </p:spPr>
      </p:pic>
      <p:pic>
        <p:nvPicPr>
          <p:cNvPr id="40" name="Picture 2" descr="C:\Users\dfiguero\AppData\Local\Microsoft\Windows\Temporary Internet Files\Content.IE5\2IDK3026\MP900406662[1].jpg">
            <a:extLst>
              <a:ext uri="{FF2B5EF4-FFF2-40B4-BE49-F238E27FC236}">
                <a16:creationId xmlns:a16="http://schemas.microsoft.com/office/drawing/2014/main" id="{2D334E8F-923E-7641-9D0E-3F6146880F58}"/>
              </a:ext>
            </a:extLst>
          </p:cNvPr>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26282" y="4169229"/>
            <a:ext cx="2362200" cy="1826057"/>
          </a:xfrm>
          <a:prstGeom prst="rect">
            <a:avLst/>
          </a:prstGeom>
          <a:ln>
            <a:noFill/>
          </a:ln>
          <a:effectLst>
            <a:softEdge rad="112500"/>
          </a:effectLst>
          <a:extLst>
            <a:ext uri="{909E8E84-426E-40dd-AFC4-6F175D3DCCD1}"/>
          </a:extLst>
        </p:spPr>
      </p:pic>
      <p:sp>
        <p:nvSpPr>
          <p:cNvPr id="37895" name="TextBox 4">
            <a:extLst>
              <a:ext uri="{FF2B5EF4-FFF2-40B4-BE49-F238E27FC236}">
                <a16:creationId xmlns:a16="http://schemas.microsoft.com/office/drawing/2014/main" id="{297FD3B5-79FA-44DE-9581-A2F990864988}"/>
              </a:ext>
            </a:extLst>
          </p:cNvPr>
          <p:cNvSpPr txBox="1">
            <a:spLocks noChangeArrowheads="1"/>
          </p:cNvSpPr>
          <p:nvPr/>
        </p:nvSpPr>
        <p:spPr bwMode="auto">
          <a:xfrm rot="-1491709">
            <a:off x="1517650" y="4695825"/>
            <a:ext cx="1403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Font typeface="Arial" panose="020B0604020202020204" pitchFamily="34" charset="0"/>
              <a:buChar char="•"/>
              <a:defRPr sz="2200">
                <a:solidFill>
                  <a:schemeClr val="tx2"/>
                </a:solidFill>
                <a:latin typeface="Candara" panose="020E0502030303020204" pitchFamily="34" charset="0"/>
                <a:ea typeface="MS PGothic" panose="020B0600070205080204" pitchFamily="34" charset="-128"/>
                <a:cs typeface="Tahoma" panose="020B0604030504040204" pitchFamily="34" charset="0"/>
              </a:defRPr>
            </a:lvl1pPr>
            <a:lvl2pPr marL="742950" indent="-285750">
              <a:spcBef>
                <a:spcPts val="600"/>
              </a:spcBef>
              <a:buClr>
                <a:schemeClr val="accent1"/>
              </a:buClr>
              <a:buFont typeface="Arial" panose="020B0604020202020204" pitchFamily="34" charset="0"/>
              <a:buChar char="•"/>
              <a:defRPr sz="2000">
                <a:solidFill>
                  <a:schemeClr val="tx2"/>
                </a:solidFill>
                <a:latin typeface="Candara" panose="020E0502030303020204" pitchFamily="34" charset="0"/>
                <a:ea typeface="Tahoma" panose="020B0604030504040204" pitchFamily="34" charset="0"/>
                <a:cs typeface="Tahoma" panose="020B0604030504040204" pitchFamily="34" charset="0"/>
              </a:defRPr>
            </a:lvl2pPr>
            <a:lvl3pPr marL="1143000" indent="-228600">
              <a:spcBef>
                <a:spcPts val="600"/>
              </a:spcBef>
              <a:buClr>
                <a:schemeClr val="accent1"/>
              </a:buClr>
              <a:buFont typeface="Arial" panose="020B0604020202020204" pitchFamily="34" charset="0"/>
              <a:buChar char="•"/>
              <a:defRPr>
                <a:solidFill>
                  <a:schemeClr val="tx2"/>
                </a:solidFill>
                <a:latin typeface="Candara" panose="020E0502030303020204" pitchFamily="34" charset="0"/>
                <a:ea typeface="Tahoma" panose="020B0604030504040204" pitchFamily="34" charset="0"/>
                <a:cs typeface="Tahoma" panose="020B0604030504040204" pitchFamily="34" charset="0"/>
              </a:defRPr>
            </a:lvl3pPr>
            <a:lvl4pPr marL="1600200" indent="-228600">
              <a:spcBef>
                <a:spcPts val="600"/>
              </a:spcBef>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4pPr>
            <a:lvl5pPr marL="2057400" indent="-228600">
              <a:spcBef>
                <a:spcPts val="600"/>
              </a:spcBef>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5pPr>
            <a:lvl6pPr marL="25146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6pPr>
            <a:lvl7pPr marL="29718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7pPr>
            <a:lvl8pPr marL="34290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8pPr>
            <a:lvl9pPr marL="3886200" indent="-228600" eaLnBrk="0" fontAlgn="base" hangingPunct="0">
              <a:spcBef>
                <a:spcPts val="600"/>
              </a:spcBef>
              <a:spcAft>
                <a:spcPct val="0"/>
              </a:spcAft>
              <a:buClr>
                <a:schemeClr val="accent1"/>
              </a:buClr>
              <a:buFont typeface="Arial" panose="020B0604020202020204" pitchFamily="34" charset="0"/>
              <a:buChar char="•"/>
              <a:defRPr sz="1600">
                <a:solidFill>
                  <a:schemeClr val="tx2"/>
                </a:solidFill>
                <a:latin typeface="Candara" panose="020E0502030303020204" pitchFamily="34" charset="0"/>
                <a:ea typeface="Tahoma" panose="020B0604030504040204" pitchFamily="34" charset="0"/>
                <a:cs typeface="Tahoma" panose="020B0604030504040204" pitchFamily="34" charset="0"/>
              </a:defRPr>
            </a:lvl9pPr>
          </a:lstStyle>
          <a:p>
            <a:pPr eaLnBrk="1" hangingPunct="1">
              <a:spcBef>
                <a:spcPct val="0"/>
              </a:spcBef>
              <a:buClrTx/>
              <a:buFontTx/>
              <a:buNone/>
            </a:pPr>
            <a:r>
              <a:rPr lang="en-US" altLang="en-US" sz="2800" dirty="0">
                <a:solidFill>
                  <a:schemeClr val="tx1"/>
                </a:solidFill>
                <a:latin typeface="Arial" panose="020B0604020202020204" pitchFamily="34" charset="0"/>
                <a:ea typeface="ヒラギノ角ゴ Pro W3" panose="020B0300000000000000" pitchFamily="34" charset="-128"/>
                <a:cs typeface="Arial" panose="020B0604020202020204" pitchFamily="34" charset="0"/>
              </a:rPr>
              <a:t>Divorce</a:t>
            </a:r>
          </a:p>
        </p:txBody>
      </p:sp>
      <p:pic>
        <p:nvPicPr>
          <p:cNvPr id="42" name="Picture 18" descr="C:\Users\dfiguero\AppData\Local\Microsoft\Windows\Temporary Internet Files\Content.IE5\AWIZIRSF\MC900383686[1].wmf">
            <a:extLst>
              <a:ext uri="{FF2B5EF4-FFF2-40B4-BE49-F238E27FC236}">
                <a16:creationId xmlns:a16="http://schemas.microsoft.com/office/drawing/2014/main" id="{65C1DE21-6320-644F-91BE-7200360483EC}"/>
              </a:ext>
            </a:extLst>
          </p:cNvPr>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20822024">
            <a:off x="3613894" y="4087101"/>
            <a:ext cx="1566367" cy="1826057"/>
          </a:xfrm>
          <a:prstGeom prst="rect">
            <a:avLst/>
          </a:prstGeom>
          <a:ln>
            <a:noFill/>
          </a:ln>
          <a:effectLst>
            <a:softEdge rad="112500"/>
          </a:effectLst>
          <a:extLst>
            <a:ext uri="{909E8E84-426E-40dd-AFC4-6F175D3DCCD1}"/>
          </a:extLst>
        </p:spPr>
      </p:pic>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79" name="Rectangle 1947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descr="A person leaning against a yellow car&#10;&#10;Description automatically generated with medium confidence">
            <a:extLst>
              <a:ext uri="{FF2B5EF4-FFF2-40B4-BE49-F238E27FC236}">
                <a16:creationId xmlns:a16="http://schemas.microsoft.com/office/drawing/2014/main" id="{C053A854-E5A1-2973-BB2F-6A8161179A99}"/>
              </a:ext>
            </a:extLst>
          </p:cNvPr>
          <p:cNvPicPr preferRelativeResize="0">
            <a:picLocks noChangeArrowheads="1"/>
          </p:cNvPicPr>
          <p:nvPr/>
        </p:nvPicPr>
        <p:blipFill>
          <a:blip r:embed="rId3">
            <a:alphaModFix amt="53000"/>
            <a:extLst>
              <a:ext uri="{28A0092B-C50C-407E-A947-70E740481C1C}">
                <a14:useLocalDpi xmlns:a14="http://schemas.microsoft.com/office/drawing/2010/main" val="0"/>
              </a:ext>
            </a:extLst>
          </a:blip>
          <a:srcRect t="129" b="129"/>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a:extLst>
              <a:ext uri="{FF2B5EF4-FFF2-40B4-BE49-F238E27FC236}">
                <a16:creationId xmlns:a16="http://schemas.microsoft.com/office/drawing/2014/main" id="{368447FB-123E-404E-AE1E-47B276110A0B}"/>
              </a:ext>
            </a:extLst>
          </p:cNvPr>
          <p:cNvSpPr>
            <a:spLocks noGrp="1"/>
          </p:cNvSpPr>
          <p:nvPr>
            <p:ph type="title"/>
          </p:nvPr>
        </p:nvSpPr>
        <p:spPr>
          <a:xfrm>
            <a:off x="482600" y="643467"/>
            <a:ext cx="2763328" cy="5571066"/>
          </a:xfrm>
        </p:spPr>
        <p:txBody>
          <a:bodyPr anchor="t">
            <a:normAutofit/>
          </a:bodyPr>
          <a:lstStyle/>
          <a:p>
            <a:pPr eaLnBrk="1" hangingPunct="1"/>
            <a:r>
              <a:rPr lang="en-US" altLang="en-US" dirty="0">
                <a:ea typeface="ヒラギノ角ゴ Pro W3" pitchFamily="1" charset="-128"/>
              </a:rPr>
              <a:t>Types of Crisis</a:t>
            </a:r>
          </a:p>
        </p:txBody>
      </p:sp>
      <p:cxnSp>
        <p:nvCxnSpPr>
          <p:cNvPr id="19481" name="Straight Connector 1948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33"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435" name="Rectangle 3">
            <a:extLst>
              <a:ext uri="{FF2B5EF4-FFF2-40B4-BE49-F238E27FC236}">
                <a16:creationId xmlns:a16="http://schemas.microsoft.com/office/drawing/2014/main" id="{3479164B-8D26-46B4-B2AB-FDC2D70D178F}"/>
              </a:ext>
            </a:extLst>
          </p:cNvPr>
          <p:cNvSpPr>
            <a:spLocks noGrp="1"/>
          </p:cNvSpPr>
          <p:nvPr>
            <p:ph idx="1"/>
          </p:nvPr>
        </p:nvSpPr>
        <p:spPr>
          <a:xfrm>
            <a:off x="3728528" y="643467"/>
            <a:ext cx="4930584" cy="5571066"/>
          </a:xfrm>
        </p:spPr>
        <p:txBody>
          <a:bodyPr anchor="b">
            <a:normAutofit/>
          </a:bodyPr>
          <a:lstStyle/>
          <a:p>
            <a:pPr>
              <a:buClr>
                <a:schemeClr val="accent2">
                  <a:lumMod val="50000"/>
                </a:schemeClr>
              </a:buClr>
            </a:pPr>
            <a:r>
              <a:rPr lang="en-US" altLang="en-US" sz="2800" b="1" dirty="0">
                <a:ea typeface="ヒラギノ角ゴ Pro W3" pitchFamily="1" charset="-128"/>
              </a:rPr>
              <a:t>Maturational </a:t>
            </a:r>
          </a:p>
          <a:p>
            <a:pPr lvl="1">
              <a:buClr>
                <a:schemeClr val="accent2">
                  <a:lumMod val="50000"/>
                </a:schemeClr>
              </a:buClr>
            </a:pPr>
            <a:r>
              <a:rPr lang="en-US" altLang="en-US" sz="2800" dirty="0"/>
              <a:t>New developmental stage is reached</a:t>
            </a:r>
          </a:p>
          <a:p>
            <a:pPr lvl="1">
              <a:buClr>
                <a:schemeClr val="accent2">
                  <a:lumMod val="50000"/>
                </a:schemeClr>
              </a:buClr>
            </a:pPr>
            <a:r>
              <a:rPr lang="en-US" altLang="en-US" sz="2800" dirty="0"/>
              <a:t>Old coping skills no longer effective</a:t>
            </a:r>
          </a:p>
          <a:p>
            <a:pPr lvl="1">
              <a:buClr>
                <a:schemeClr val="accent2">
                  <a:lumMod val="50000"/>
                </a:schemeClr>
              </a:buClr>
            </a:pPr>
            <a:r>
              <a:rPr lang="en-US" altLang="en-US" sz="2800" dirty="0"/>
              <a:t>Leads to increased tension and anxiety</a:t>
            </a: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458" name="Picture 2" descr="Finding a new job after getting fired">
            <a:extLst>
              <a:ext uri="{FF2B5EF4-FFF2-40B4-BE49-F238E27FC236}">
                <a16:creationId xmlns:a16="http://schemas.microsoft.com/office/drawing/2014/main" id="{C053A854-E5A1-2973-BB2F-6A8161179A99}"/>
              </a:ext>
            </a:extLst>
          </p:cNvPr>
          <p:cNvPicPr>
            <a:picLocks noChangeAspect="1" noChangeArrowheads="1"/>
          </p:cNvPicPr>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l="27333" r="1"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a:extLst>
              <a:ext uri="{FF2B5EF4-FFF2-40B4-BE49-F238E27FC236}">
                <a16:creationId xmlns:a16="http://schemas.microsoft.com/office/drawing/2014/main" id="{368447FB-123E-404E-AE1E-47B276110A0B}"/>
              </a:ext>
            </a:extLst>
          </p:cNvPr>
          <p:cNvSpPr>
            <a:spLocks noGrp="1"/>
          </p:cNvSpPr>
          <p:nvPr>
            <p:ph type="title"/>
          </p:nvPr>
        </p:nvSpPr>
        <p:spPr>
          <a:xfrm>
            <a:off x="768096" y="585216"/>
            <a:ext cx="7290054" cy="1499616"/>
          </a:xfrm>
        </p:spPr>
        <p:txBody>
          <a:bodyPr>
            <a:normAutofit/>
          </a:bodyPr>
          <a:lstStyle/>
          <a:p>
            <a:pPr eaLnBrk="1" hangingPunct="1"/>
            <a:r>
              <a:rPr lang="en-US" altLang="en-US" dirty="0">
                <a:solidFill>
                  <a:schemeClr val="tx1"/>
                </a:solidFill>
                <a:ea typeface="ヒラギノ角ゴ Pro W3" pitchFamily="1" charset="-128"/>
              </a:rPr>
              <a:t>Types of Crisis (Cont.)</a:t>
            </a:r>
          </a:p>
        </p:txBody>
      </p:sp>
      <p:cxnSp>
        <p:nvCxnSpPr>
          <p:cNvPr id="19465" name="Straight Connector 19462">
            <a:extLst>
              <a:ext uri="{FF2B5EF4-FFF2-40B4-BE49-F238E27FC236}">
                <a16:creationId xmlns:a16="http://schemas.microsoft.com/office/drawing/2014/main" id="{5ECB1430-5CD1-470D-8F0F-7EDE4C790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8435" name="Rectangle 3">
            <a:extLst>
              <a:ext uri="{FF2B5EF4-FFF2-40B4-BE49-F238E27FC236}">
                <a16:creationId xmlns:a16="http://schemas.microsoft.com/office/drawing/2014/main" id="{3479164B-8D26-46B4-B2AB-FDC2D70D178F}"/>
              </a:ext>
            </a:extLst>
          </p:cNvPr>
          <p:cNvSpPr>
            <a:spLocks noGrp="1"/>
          </p:cNvSpPr>
          <p:nvPr>
            <p:ph idx="1"/>
          </p:nvPr>
        </p:nvSpPr>
        <p:spPr>
          <a:xfrm>
            <a:off x="768096" y="2286000"/>
            <a:ext cx="7290054" cy="4023360"/>
          </a:xfrm>
        </p:spPr>
        <p:txBody>
          <a:bodyPr>
            <a:normAutofit/>
          </a:bodyPr>
          <a:lstStyle/>
          <a:p>
            <a:pPr eaLnBrk="1" hangingPunct="1"/>
            <a:r>
              <a:rPr lang="en-US" altLang="en-US" sz="2400" b="1" dirty="0">
                <a:ea typeface="ヒラギノ角ゴ Pro W3" pitchFamily="1" charset="-128"/>
              </a:rPr>
              <a:t>Situational </a:t>
            </a:r>
          </a:p>
          <a:p>
            <a:pPr lvl="1" eaLnBrk="1" hangingPunct="1"/>
            <a:r>
              <a:rPr lang="en-US" altLang="en-US" sz="2400" dirty="0"/>
              <a:t>Arise from events that are</a:t>
            </a:r>
          </a:p>
          <a:p>
            <a:pPr lvl="2" eaLnBrk="1" hangingPunct="1"/>
            <a:r>
              <a:rPr lang="en-US" altLang="en-US" sz="2400" dirty="0"/>
              <a:t>Extraordinary</a:t>
            </a:r>
          </a:p>
          <a:p>
            <a:pPr lvl="2" eaLnBrk="1" hangingPunct="1"/>
            <a:r>
              <a:rPr lang="en-US" altLang="en-US" sz="2400" dirty="0"/>
              <a:t>External </a:t>
            </a:r>
          </a:p>
          <a:p>
            <a:pPr lvl="2" eaLnBrk="1" hangingPunct="1"/>
            <a:r>
              <a:rPr lang="en-US" altLang="en-US" sz="2400" dirty="0"/>
              <a:t>Often unanticipated </a:t>
            </a:r>
          </a:p>
        </p:txBody>
      </p:sp>
    </p:spTree>
    <p:extLst>
      <p:ext uri="{BB962C8B-B14F-4D97-AF65-F5344CB8AC3E}">
        <p14:creationId xmlns:p14="http://schemas.microsoft.com/office/powerpoint/2010/main" val="608945647"/>
      </p:ext>
    </p:extLst>
  </p:cSld>
  <p:clrMapOvr>
    <a:overrideClrMapping bg1="dk1" tx1="lt1" bg2="dk2" tx2="lt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1052</TotalTime>
  <Words>1431</Words>
  <Application>Microsoft Macintosh PowerPoint</Application>
  <PresentationFormat>On-screen Show (4:3)</PresentationFormat>
  <Paragraphs>219</Paragraphs>
  <Slides>31</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ヒラギノ角ゴ Pro W3</vt:lpstr>
      <vt:lpstr>Arial</vt:lpstr>
      <vt:lpstr>Calibri</vt:lpstr>
      <vt:lpstr>Candara</vt:lpstr>
      <vt:lpstr>Tw Cen MT</vt:lpstr>
      <vt:lpstr>Tw Cen MT Condensed</vt:lpstr>
      <vt:lpstr>Wingdings</vt:lpstr>
      <vt:lpstr>Wingdings 2</vt:lpstr>
      <vt:lpstr>Wingdings 3</vt:lpstr>
      <vt:lpstr>Office Theme</vt:lpstr>
      <vt:lpstr>Integral</vt:lpstr>
      <vt:lpstr>Crisis and Disaster  </vt:lpstr>
      <vt:lpstr>Crisis</vt:lpstr>
      <vt:lpstr>Crisis Characteristics</vt:lpstr>
      <vt:lpstr>Crisis Intervention Foundations</vt:lpstr>
      <vt:lpstr>Successful Crisis Outcome</vt:lpstr>
      <vt:lpstr>Case Study</vt:lpstr>
      <vt:lpstr>Clinical Picture: Types of Crisis</vt:lpstr>
      <vt:lpstr>Types of Crisis</vt:lpstr>
      <vt:lpstr>Types of Crisis (Cont.)</vt:lpstr>
      <vt:lpstr>Types of Crisis (Cont.)</vt:lpstr>
      <vt:lpstr>Audience Response Question</vt:lpstr>
      <vt:lpstr>Phases of Crisis </vt:lpstr>
      <vt:lpstr>Phase 1</vt:lpstr>
      <vt:lpstr>Phase 2</vt:lpstr>
      <vt:lpstr>Phase 3</vt:lpstr>
      <vt:lpstr>Phase 4</vt:lpstr>
      <vt:lpstr>Case Study</vt:lpstr>
      <vt:lpstr>Case Study (Cont.)</vt:lpstr>
      <vt:lpstr>Audience Response Question</vt:lpstr>
      <vt:lpstr>Application of the Nursing Process</vt:lpstr>
      <vt:lpstr>Nursing Process (Cont.)</vt:lpstr>
      <vt:lpstr>Levels of Prevention</vt:lpstr>
      <vt:lpstr>Evaluation: Crisis</vt:lpstr>
      <vt:lpstr>Treatment Modalities</vt:lpstr>
      <vt:lpstr>Audience Response Question</vt:lpstr>
      <vt:lpstr>Disaster Response</vt:lpstr>
      <vt:lpstr>Global Disasters</vt:lpstr>
      <vt:lpstr>Disaster Management Context</vt:lpstr>
      <vt:lpstr>Disaster Response</vt:lpstr>
      <vt:lpstr>Critical Incident Stress Debriefing</vt:lpstr>
      <vt:lpstr>Audience Response Question</vt:lpstr>
    </vt:vector>
  </TitlesOfParts>
  <Manager>Cindy Thoms</Manager>
  <Company>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023</dc:title>
  <dc:subject>Crisis and Disaster</dc:subject>
  <dc:creator>Varcarolis</dc:creator>
  <dc:description>Foundations of Psychiatric Mental Health Nursing, 6/e</dc:description>
  <cp:lastModifiedBy>Microsoft Office User</cp:lastModifiedBy>
  <cp:revision>219</cp:revision>
  <cp:lastPrinted>2022-09-11T03:46:53Z</cp:lastPrinted>
  <dcterms:created xsi:type="dcterms:W3CDTF">2005-06-02T05:15:00Z</dcterms:created>
  <dcterms:modified xsi:type="dcterms:W3CDTF">2022-09-11T03:46:58Z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2021-04-07T17:48:27Z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ac90bc8a-9393-4bb3-a4a7-860ec412b5bb</vt:lpwstr>
  </property>
  <property fmtid="{D5CDD505-2E9C-101B-9397-08002B2CF9AE}" pid="8" name="MSIP_Label_549ac42a-3eb4-4074-b885-aea26bd6241e_ContentBits">
    <vt:lpwstr>0</vt:lpwstr>
  </property>
</Properties>
</file>