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72" r:id="rId2"/>
  </p:sldMasterIdLst>
  <p:notesMasterIdLst>
    <p:notesMasterId r:id="rId32"/>
  </p:notesMasterIdLst>
  <p:handoutMasterIdLst>
    <p:handoutMasterId r:id="rId33"/>
  </p:handoutMasterIdLst>
  <p:sldIdLst>
    <p:sldId id="575" r:id="rId3"/>
    <p:sldId id="736" r:id="rId4"/>
    <p:sldId id="732" r:id="rId5"/>
    <p:sldId id="743" r:id="rId6"/>
    <p:sldId id="739" r:id="rId7"/>
    <p:sldId id="580" r:id="rId8"/>
    <p:sldId id="755" r:id="rId9"/>
    <p:sldId id="751" r:id="rId10"/>
    <p:sldId id="744" r:id="rId11"/>
    <p:sldId id="756" r:id="rId12"/>
    <p:sldId id="624" r:id="rId13"/>
    <p:sldId id="758" r:id="rId14"/>
    <p:sldId id="748" r:id="rId15"/>
    <p:sldId id="763" r:id="rId16"/>
    <p:sldId id="762" r:id="rId17"/>
    <p:sldId id="752" r:id="rId18"/>
    <p:sldId id="741" r:id="rId19"/>
    <p:sldId id="734" r:id="rId20"/>
    <p:sldId id="757" r:id="rId21"/>
    <p:sldId id="735" r:id="rId22"/>
    <p:sldId id="689" r:id="rId23"/>
    <p:sldId id="729" r:id="rId24"/>
    <p:sldId id="759" r:id="rId25"/>
    <p:sldId id="749" r:id="rId26"/>
    <p:sldId id="760" r:id="rId27"/>
    <p:sldId id="761" r:id="rId28"/>
    <p:sldId id="754" r:id="rId29"/>
    <p:sldId id="730" r:id="rId30"/>
    <p:sldId id="742"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1" autoAdjust="0"/>
    <p:restoredTop sz="79009" autoAdjust="0"/>
  </p:normalViewPr>
  <p:slideViewPr>
    <p:cSldViewPr snapToGrid="0">
      <p:cViewPr varScale="1">
        <p:scale>
          <a:sx n="112" d="100"/>
          <a:sy n="112" d="100"/>
        </p:scale>
        <p:origin x="5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2" d="100"/>
          <a:sy n="112" d="100"/>
        </p:scale>
        <p:origin x="293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93823-A551-40F8-AF01-204213138DCE}"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0EEC5A8E-90F3-4538-80A0-E028B6066B48}">
      <dgm:prSet custT="1"/>
      <dgm:spPr/>
      <dgm:t>
        <a:bodyPr/>
        <a:lstStyle/>
        <a:p>
          <a:r>
            <a:rPr lang="en-US" sz="2000" dirty="0"/>
            <a:t>Discuss</a:t>
          </a:r>
        </a:p>
      </dgm:t>
    </dgm:pt>
    <dgm:pt modelId="{1007EED1-67DA-4522-BA31-D663DC089C7F}" type="parTrans" cxnId="{055BC5B0-86F5-447E-9468-049B362246D8}">
      <dgm:prSet/>
      <dgm:spPr/>
      <dgm:t>
        <a:bodyPr/>
        <a:lstStyle/>
        <a:p>
          <a:endParaRPr lang="en-US"/>
        </a:p>
      </dgm:t>
    </dgm:pt>
    <dgm:pt modelId="{F61693DA-433A-47E0-A371-277C90D283CF}" type="sibTrans" cxnId="{055BC5B0-86F5-447E-9468-049B362246D8}">
      <dgm:prSet/>
      <dgm:spPr/>
      <dgm:t>
        <a:bodyPr/>
        <a:lstStyle/>
        <a:p>
          <a:endParaRPr lang="en-US"/>
        </a:p>
      </dgm:t>
    </dgm:pt>
    <dgm:pt modelId="{8CF34376-B79F-4A0D-A7A8-FBF8EDD0ED75}">
      <dgm:prSet custT="1"/>
      <dgm:spPr/>
      <dgm:t>
        <a:bodyPr/>
        <a:lstStyle/>
        <a:p>
          <a:r>
            <a:rPr lang="en-US" sz="2000" dirty="0"/>
            <a:t>Discuss the characteristics of a healthy family.</a:t>
          </a:r>
        </a:p>
      </dgm:t>
    </dgm:pt>
    <dgm:pt modelId="{1AEC1019-1E8B-4712-B09F-77AFD3FBA444}" type="parTrans" cxnId="{261BB44A-96BE-4431-8719-E0021BD4C3CB}">
      <dgm:prSet/>
      <dgm:spPr/>
      <dgm:t>
        <a:bodyPr/>
        <a:lstStyle/>
        <a:p>
          <a:endParaRPr lang="en-US"/>
        </a:p>
      </dgm:t>
    </dgm:pt>
    <dgm:pt modelId="{C40EA85E-A89B-4C5A-B814-8E0EF2F80428}" type="sibTrans" cxnId="{261BB44A-96BE-4431-8719-E0021BD4C3CB}">
      <dgm:prSet/>
      <dgm:spPr/>
      <dgm:t>
        <a:bodyPr/>
        <a:lstStyle/>
        <a:p>
          <a:endParaRPr lang="en-US"/>
        </a:p>
      </dgm:t>
    </dgm:pt>
    <dgm:pt modelId="{962F3369-2B51-4DDD-9D67-4CAA24A5891F}">
      <dgm:prSet custT="1"/>
      <dgm:spPr/>
      <dgm:t>
        <a:bodyPr/>
        <a:lstStyle/>
        <a:p>
          <a:r>
            <a:rPr lang="en-US" sz="2000" dirty="0"/>
            <a:t>Identify</a:t>
          </a:r>
        </a:p>
      </dgm:t>
    </dgm:pt>
    <dgm:pt modelId="{ADD81846-F3E8-4828-ACDD-5AFB910DA4FA}" type="parTrans" cxnId="{8970B976-9F27-457D-9D21-48DA0DCF54E9}">
      <dgm:prSet/>
      <dgm:spPr/>
      <dgm:t>
        <a:bodyPr/>
        <a:lstStyle/>
        <a:p>
          <a:endParaRPr lang="en-US"/>
        </a:p>
      </dgm:t>
    </dgm:pt>
    <dgm:pt modelId="{3E118A92-F9E3-40E5-9C00-2A4EEC47D108}" type="sibTrans" cxnId="{8970B976-9F27-457D-9D21-48DA0DCF54E9}">
      <dgm:prSet/>
      <dgm:spPr/>
      <dgm:t>
        <a:bodyPr/>
        <a:lstStyle/>
        <a:p>
          <a:endParaRPr lang="en-US"/>
        </a:p>
      </dgm:t>
    </dgm:pt>
    <dgm:pt modelId="{8D58EC96-013D-4F86-95EE-D78829B906CB}">
      <dgm:prSet custT="1"/>
      <dgm:spPr/>
      <dgm:t>
        <a:bodyPr/>
        <a:lstStyle/>
        <a:p>
          <a:r>
            <a:rPr lang="en-US" sz="2000" dirty="0"/>
            <a:t>Identify the evolving nature of traditional family structures.</a:t>
          </a:r>
        </a:p>
      </dgm:t>
    </dgm:pt>
    <dgm:pt modelId="{3F94FB20-FA5E-4C45-ACAC-E3499C1FF532}" type="parTrans" cxnId="{BF1D569A-E02E-4691-8A63-E49716E7B381}">
      <dgm:prSet/>
      <dgm:spPr/>
      <dgm:t>
        <a:bodyPr/>
        <a:lstStyle/>
        <a:p>
          <a:endParaRPr lang="en-US"/>
        </a:p>
      </dgm:t>
    </dgm:pt>
    <dgm:pt modelId="{375EDC8D-02FC-457B-8479-29B7D0188664}" type="sibTrans" cxnId="{BF1D569A-E02E-4691-8A63-E49716E7B381}">
      <dgm:prSet/>
      <dgm:spPr/>
      <dgm:t>
        <a:bodyPr/>
        <a:lstStyle/>
        <a:p>
          <a:endParaRPr lang="en-US"/>
        </a:p>
      </dgm:t>
    </dgm:pt>
    <dgm:pt modelId="{3084CB40-7F2D-4DB2-961B-471ACA648BBD}">
      <dgm:prSet custT="1"/>
      <dgm:spPr/>
      <dgm:t>
        <a:bodyPr/>
        <a:lstStyle/>
        <a:p>
          <a:r>
            <a:rPr lang="en-US" sz="2000" dirty="0"/>
            <a:t>Differentiate</a:t>
          </a:r>
        </a:p>
      </dgm:t>
    </dgm:pt>
    <dgm:pt modelId="{D24547C2-CE87-4E64-B69E-417EE4F0636A}" type="parTrans" cxnId="{E859E184-253F-4403-A4AE-719FED71A12D}">
      <dgm:prSet/>
      <dgm:spPr/>
      <dgm:t>
        <a:bodyPr/>
        <a:lstStyle/>
        <a:p>
          <a:endParaRPr lang="en-US"/>
        </a:p>
      </dgm:t>
    </dgm:pt>
    <dgm:pt modelId="{A7926528-766C-4911-ACF7-8E8F9D220504}" type="sibTrans" cxnId="{E859E184-253F-4403-A4AE-719FED71A12D}">
      <dgm:prSet/>
      <dgm:spPr/>
      <dgm:t>
        <a:bodyPr/>
        <a:lstStyle/>
        <a:p>
          <a:endParaRPr lang="en-US"/>
        </a:p>
      </dgm:t>
    </dgm:pt>
    <dgm:pt modelId="{32306575-F0C1-4F48-9E77-1A5B6C6CBB5B}">
      <dgm:prSet custT="1"/>
      <dgm:spPr/>
      <dgm:t>
        <a:bodyPr/>
        <a:lstStyle/>
        <a:p>
          <a:r>
            <a:rPr lang="en-US" sz="2000" dirty="0"/>
            <a:t>Differentiate family patterns of behavior as they relate to five family functions: management, boundaries, communication, emotional support, and socialization.</a:t>
          </a:r>
        </a:p>
      </dgm:t>
    </dgm:pt>
    <dgm:pt modelId="{8DC60152-BE72-45BC-8BEB-9A2AAEE99796}" type="parTrans" cxnId="{BA4B73B2-F639-4CD6-9FA8-F90FCFF4357E}">
      <dgm:prSet/>
      <dgm:spPr/>
      <dgm:t>
        <a:bodyPr/>
        <a:lstStyle/>
        <a:p>
          <a:endParaRPr lang="en-US"/>
        </a:p>
      </dgm:t>
    </dgm:pt>
    <dgm:pt modelId="{A7892963-7C7D-400D-83ED-11B759D80D55}" type="sibTrans" cxnId="{BA4B73B2-F639-4CD6-9FA8-F90FCFF4357E}">
      <dgm:prSet/>
      <dgm:spPr/>
      <dgm:t>
        <a:bodyPr/>
        <a:lstStyle/>
        <a:p>
          <a:endParaRPr lang="en-US"/>
        </a:p>
      </dgm:t>
    </dgm:pt>
    <dgm:pt modelId="{747EC671-7290-CE4C-B404-3FB7DD3ED4CF}" type="pres">
      <dgm:prSet presAssocID="{77A93823-A551-40F8-AF01-204213138DCE}" presName="Name0" presStyleCnt="0">
        <dgm:presLayoutVars>
          <dgm:dir/>
          <dgm:animLvl val="lvl"/>
          <dgm:resizeHandles val="exact"/>
        </dgm:presLayoutVars>
      </dgm:prSet>
      <dgm:spPr/>
    </dgm:pt>
    <dgm:pt modelId="{8AC4401F-4AF3-D747-BAE0-ED39E050B48A}" type="pres">
      <dgm:prSet presAssocID="{3084CB40-7F2D-4DB2-961B-471ACA648BBD}" presName="boxAndChildren" presStyleCnt="0"/>
      <dgm:spPr/>
    </dgm:pt>
    <dgm:pt modelId="{C8E3EB8A-1EAE-D64B-8D71-26375B190C03}" type="pres">
      <dgm:prSet presAssocID="{3084CB40-7F2D-4DB2-961B-471ACA648BBD}" presName="parentTextBox" presStyleLbl="alignNode1" presStyleIdx="0" presStyleCnt="3"/>
      <dgm:spPr/>
    </dgm:pt>
    <dgm:pt modelId="{9FB2A1D4-0277-294C-AAB4-17535187F78D}" type="pres">
      <dgm:prSet presAssocID="{3084CB40-7F2D-4DB2-961B-471ACA648BBD}" presName="descendantBox" presStyleLbl="bgAccFollowNode1" presStyleIdx="0" presStyleCnt="3"/>
      <dgm:spPr/>
    </dgm:pt>
    <dgm:pt modelId="{F3ED0309-9EA5-744F-A8C8-64373D2C042C}" type="pres">
      <dgm:prSet presAssocID="{3E118A92-F9E3-40E5-9C00-2A4EEC47D108}" presName="sp" presStyleCnt="0"/>
      <dgm:spPr/>
    </dgm:pt>
    <dgm:pt modelId="{FDB2AD7F-AB28-9449-A909-FF2E501F429A}" type="pres">
      <dgm:prSet presAssocID="{962F3369-2B51-4DDD-9D67-4CAA24A5891F}" presName="arrowAndChildren" presStyleCnt="0"/>
      <dgm:spPr/>
    </dgm:pt>
    <dgm:pt modelId="{5BF66690-D9DB-104A-98CD-46AECA32D85D}" type="pres">
      <dgm:prSet presAssocID="{962F3369-2B51-4DDD-9D67-4CAA24A5891F}" presName="parentTextArrow" presStyleLbl="node1" presStyleIdx="0" presStyleCnt="0"/>
      <dgm:spPr/>
    </dgm:pt>
    <dgm:pt modelId="{CC40FAA4-6F49-B442-8699-F8DD24E9B572}" type="pres">
      <dgm:prSet presAssocID="{962F3369-2B51-4DDD-9D67-4CAA24A5891F}" presName="arrow" presStyleLbl="alignNode1" presStyleIdx="1" presStyleCnt="3"/>
      <dgm:spPr/>
    </dgm:pt>
    <dgm:pt modelId="{55DEF1CE-4693-A441-B409-0B6B3E20D95B}" type="pres">
      <dgm:prSet presAssocID="{962F3369-2B51-4DDD-9D67-4CAA24A5891F}" presName="descendantArrow" presStyleLbl="bgAccFollowNode1" presStyleIdx="1" presStyleCnt="3"/>
      <dgm:spPr/>
    </dgm:pt>
    <dgm:pt modelId="{254752E6-9A75-0040-8721-10E5AB8DE39C}" type="pres">
      <dgm:prSet presAssocID="{F61693DA-433A-47E0-A371-277C90D283CF}" presName="sp" presStyleCnt="0"/>
      <dgm:spPr/>
    </dgm:pt>
    <dgm:pt modelId="{AA667054-FDA2-2E46-B807-7703ABE1F577}" type="pres">
      <dgm:prSet presAssocID="{0EEC5A8E-90F3-4538-80A0-E028B6066B48}" presName="arrowAndChildren" presStyleCnt="0"/>
      <dgm:spPr/>
    </dgm:pt>
    <dgm:pt modelId="{412AD821-DE39-2B46-B436-9D7435061036}" type="pres">
      <dgm:prSet presAssocID="{0EEC5A8E-90F3-4538-80A0-E028B6066B48}" presName="parentTextArrow" presStyleLbl="node1" presStyleIdx="0" presStyleCnt="0"/>
      <dgm:spPr/>
    </dgm:pt>
    <dgm:pt modelId="{6F5F1987-9E29-F243-AE5B-DFEEB9FC3A75}" type="pres">
      <dgm:prSet presAssocID="{0EEC5A8E-90F3-4538-80A0-E028B6066B48}" presName="arrow" presStyleLbl="alignNode1" presStyleIdx="2" presStyleCnt="3"/>
      <dgm:spPr/>
    </dgm:pt>
    <dgm:pt modelId="{14EC85CA-CAE7-B949-917C-890CFBF501AF}" type="pres">
      <dgm:prSet presAssocID="{0EEC5A8E-90F3-4538-80A0-E028B6066B48}" presName="descendantArrow" presStyleLbl="bgAccFollowNode1" presStyleIdx="2" presStyleCnt="3"/>
      <dgm:spPr/>
    </dgm:pt>
  </dgm:ptLst>
  <dgm:cxnLst>
    <dgm:cxn modelId="{29409503-CD3E-AA47-915B-47AEFF63CB9E}" type="presOf" srcId="{0EEC5A8E-90F3-4538-80A0-E028B6066B48}" destId="{412AD821-DE39-2B46-B436-9D7435061036}" srcOrd="0" destOrd="0" presId="urn:microsoft.com/office/officeart/2016/7/layout/VerticalDownArrowProcess"/>
    <dgm:cxn modelId="{709EDF03-4D1D-3F48-AD87-F640D593631E}" type="presOf" srcId="{8D58EC96-013D-4F86-95EE-D78829B906CB}" destId="{55DEF1CE-4693-A441-B409-0B6B3E20D95B}" srcOrd="0" destOrd="0" presId="urn:microsoft.com/office/officeart/2016/7/layout/VerticalDownArrowProcess"/>
    <dgm:cxn modelId="{C1E2F70F-056F-A94A-B49A-CBBF8888A618}" type="presOf" srcId="{77A93823-A551-40F8-AF01-204213138DCE}" destId="{747EC671-7290-CE4C-B404-3FB7DD3ED4CF}" srcOrd="0" destOrd="0" presId="urn:microsoft.com/office/officeart/2016/7/layout/VerticalDownArrowProcess"/>
    <dgm:cxn modelId="{01977742-BEC4-0249-A6B9-A73915726EE0}" type="presOf" srcId="{0EEC5A8E-90F3-4538-80A0-E028B6066B48}" destId="{6F5F1987-9E29-F243-AE5B-DFEEB9FC3A75}" srcOrd="1" destOrd="0" presId="urn:microsoft.com/office/officeart/2016/7/layout/VerticalDownArrowProcess"/>
    <dgm:cxn modelId="{8342C343-B2E0-E647-86C5-8CD9E7BE518A}" type="presOf" srcId="{962F3369-2B51-4DDD-9D67-4CAA24A5891F}" destId="{5BF66690-D9DB-104A-98CD-46AECA32D85D}" srcOrd="0" destOrd="0" presId="urn:microsoft.com/office/officeart/2016/7/layout/VerticalDownArrowProcess"/>
    <dgm:cxn modelId="{261BB44A-96BE-4431-8719-E0021BD4C3CB}" srcId="{0EEC5A8E-90F3-4538-80A0-E028B6066B48}" destId="{8CF34376-B79F-4A0D-A7A8-FBF8EDD0ED75}" srcOrd="0" destOrd="0" parTransId="{1AEC1019-1E8B-4712-B09F-77AFD3FBA444}" sibTransId="{C40EA85E-A89B-4C5A-B814-8E0EF2F80428}"/>
    <dgm:cxn modelId="{AFD83B6F-8FF9-374C-AED0-0DF4099EC89E}" type="presOf" srcId="{32306575-F0C1-4F48-9E77-1A5B6C6CBB5B}" destId="{9FB2A1D4-0277-294C-AAB4-17535187F78D}" srcOrd="0" destOrd="0" presId="urn:microsoft.com/office/officeart/2016/7/layout/VerticalDownArrowProcess"/>
    <dgm:cxn modelId="{8970B976-9F27-457D-9D21-48DA0DCF54E9}" srcId="{77A93823-A551-40F8-AF01-204213138DCE}" destId="{962F3369-2B51-4DDD-9D67-4CAA24A5891F}" srcOrd="1" destOrd="0" parTransId="{ADD81846-F3E8-4828-ACDD-5AFB910DA4FA}" sibTransId="{3E118A92-F9E3-40E5-9C00-2A4EEC47D108}"/>
    <dgm:cxn modelId="{E859E184-253F-4403-A4AE-719FED71A12D}" srcId="{77A93823-A551-40F8-AF01-204213138DCE}" destId="{3084CB40-7F2D-4DB2-961B-471ACA648BBD}" srcOrd="2" destOrd="0" parTransId="{D24547C2-CE87-4E64-B69E-417EE4F0636A}" sibTransId="{A7926528-766C-4911-ACF7-8E8F9D220504}"/>
    <dgm:cxn modelId="{B785D591-D993-D541-98CA-0E8BD5013599}" type="presOf" srcId="{962F3369-2B51-4DDD-9D67-4CAA24A5891F}" destId="{CC40FAA4-6F49-B442-8699-F8DD24E9B572}" srcOrd="1" destOrd="0" presId="urn:microsoft.com/office/officeart/2016/7/layout/VerticalDownArrowProcess"/>
    <dgm:cxn modelId="{BF1D569A-E02E-4691-8A63-E49716E7B381}" srcId="{962F3369-2B51-4DDD-9D67-4CAA24A5891F}" destId="{8D58EC96-013D-4F86-95EE-D78829B906CB}" srcOrd="0" destOrd="0" parTransId="{3F94FB20-FA5E-4C45-ACAC-E3499C1FF532}" sibTransId="{375EDC8D-02FC-457B-8479-29B7D0188664}"/>
    <dgm:cxn modelId="{055BC5B0-86F5-447E-9468-049B362246D8}" srcId="{77A93823-A551-40F8-AF01-204213138DCE}" destId="{0EEC5A8E-90F3-4538-80A0-E028B6066B48}" srcOrd="0" destOrd="0" parTransId="{1007EED1-67DA-4522-BA31-D663DC089C7F}" sibTransId="{F61693DA-433A-47E0-A371-277C90D283CF}"/>
    <dgm:cxn modelId="{BA4B73B2-F639-4CD6-9FA8-F90FCFF4357E}" srcId="{3084CB40-7F2D-4DB2-961B-471ACA648BBD}" destId="{32306575-F0C1-4F48-9E77-1A5B6C6CBB5B}" srcOrd="0" destOrd="0" parTransId="{8DC60152-BE72-45BC-8BEB-9A2AAEE99796}" sibTransId="{A7892963-7C7D-400D-83ED-11B759D80D55}"/>
    <dgm:cxn modelId="{E55C23DA-7FFD-1743-9B48-8C965B787C4D}" type="presOf" srcId="{3084CB40-7F2D-4DB2-961B-471ACA648BBD}" destId="{C8E3EB8A-1EAE-D64B-8D71-26375B190C03}" srcOrd="0" destOrd="0" presId="urn:microsoft.com/office/officeart/2016/7/layout/VerticalDownArrowProcess"/>
    <dgm:cxn modelId="{C2426FFA-0AFC-2E45-B12A-3D7393CF83D8}" type="presOf" srcId="{8CF34376-B79F-4A0D-A7A8-FBF8EDD0ED75}" destId="{14EC85CA-CAE7-B949-917C-890CFBF501AF}" srcOrd="0" destOrd="0" presId="urn:microsoft.com/office/officeart/2016/7/layout/VerticalDownArrowProcess"/>
    <dgm:cxn modelId="{D5A4DCFB-18FC-D44E-A255-B218C1528AC2}" type="presParOf" srcId="{747EC671-7290-CE4C-B404-3FB7DD3ED4CF}" destId="{8AC4401F-4AF3-D747-BAE0-ED39E050B48A}" srcOrd="0" destOrd="0" presId="urn:microsoft.com/office/officeart/2016/7/layout/VerticalDownArrowProcess"/>
    <dgm:cxn modelId="{009AC1D1-2EDF-8742-A842-96563129FF18}" type="presParOf" srcId="{8AC4401F-4AF3-D747-BAE0-ED39E050B48A}" destId="{C8E3EB8A-1EAE-D64B-8D71-26375B190C03}" srcOrd="0" destOrd="0" presId="urn:microsoft.com/office/officeart/2016/7/layout/VerticalDownArrowProcess"/>
    <dgm:cxn modelId="{3819DA17-018F-7940-AD83-C0CB6C006F22}" type="presParOf" srcId="{8AC4401F-4AF3-D747-BAE0-ED39E050B48A}" destId="{9FB2A1D4-0277-294C-AAB4-17535187F78D}" srcOrd="1" destOrd="0" presId="urn:microsoft.com/office/officeart/2016/7/layout/VerticalDownArrowProcess"/>
    <dgm:cxn modelId="{F99233B9-75D1-C94E-80E2-95F13BC46C7E}" type="presParOf" srcId="{747EC671-7290-CE4C-B404-3FB7DD3ED4CF}" destId="{F3ED0309-9EA5-744F-A8C8-64373D2C042C}" srcOrd="1" destOrd="0" presId="urn:microsoft.com/office/officeart/2016/7/layout/VerticalDownArrowProcess"/>
    <dgm:cxn modelId="{5E6E16A4-130E-134D-8AFB-E1DFEE5B2C60}" type="presParOf" srcId="{747EC671-7290-CE4C-B404-3FB7DD3ED4CF}" destId="{FDB2AD7F-AB28-9449-A909-FF2E501F429A}" srcOrd="2" destOrd="0" presId="urn:microsoft.com/office/officeart/2016/7/layout/VerticalDownArrowProcess"/>
    <dgm:cxn modelId="{B8A7C725-6ACB-8246-A8D4-C4F9942BD5A8}" type="presParOf" srcId="{FDB2AD7F-AB28-9449-A909-FF2E501F429A}" destId="{5BF66690-D9DB-104A-98CD-46AECA32D85D}" srcOrd="0" destOrd="0" presId="urn:microsoft.com/office/officeart/2016/7/layout/VerticalDownArrowProcess"/>
    <dgm:cxn modelId="{AC6AF36D-17F7-6D4A-A77D-5CD35C94958A}" type="presParOf" srcId="{FDB2AD7F-AB28-9449-A909-FF2E501F429A}" destId="{CC40FAA4-6F49-B442-8699-F8DD24E9B572}" srcOrd="1" destOrd="0" presId="urn:microsoft.com/office/officeart/2016/7/layout/VerticalDownArrowProcess"/>
    <dgm:cxn modelId="{F85934D3-AF6A-FA45-A1F6-ECFFA2107D19}" type="presParOf" srcId="{FDB2AD7F-AB28-9449-A909-FF2E501F429A}" destId="{55DEF1CE-4693-A441-B409-0B6B3E20D95B}" srcOrd="2" destOrd="0" presId="urn:microsoft.com/office/officeart/2016/7/layout/VerticalDownArrowProcess"/>
    <dgm:cxn modelId="{ECC244A0-19AB-9E46-A77D-4802D40A83FD}" type="presParOf" srcId="{747EC671-7290-CE4C-B404-3FB7DD3ED4CF}" destId="{254752E6-9A75-0040-8721-10E5AB8DE39C}" srcOrd="3" destOrd="0" presId="urn:microsoft.com/office/officeart/2016/7/layout/VerticalDownArrowProcess"/>
    <dgm:cxn modelId="{31255BBD-829B-604C-94F8-D67D5F20E65D}" type="presParOf" srcId="{747EC671-7290-CE4C-B404-3FB7DD3ED4CF}" destId="{AA667054-FDA2-2E46-B807-7703ABE1F577}" srcOrd="4" destOrd="0" presId="urn:microsoft.com/office/officeart/2016/7/layout/VerticalDownArrowProcess"/>
    <dgm:cxn modelId="{C02B4A68-67CF-A042-AFD9-CA9AF10E1064}" type="presParOf" srcId="{AA667054-FDA2-2E46-B807-7703ABE1F577}" destId="{412AD821-DE39-2B46-B436-9D7435061036}" srcOrd="0" destOrd="0" presId="urn:microsoft.com/office/officeart/2016/7/layout/VerticalDownArrowProcess"/>
    <dgm:cxn modelId="{AE875389-78E9-8741-9AAD-34F064EAAE37}" type="presParOf" srcId="{AA667054-FDA2-2E46-B807-7703ABE1F577}" destId="{6F5F1987-9E29-F243-AE5B-DFEEB9FC3A75}" srcOrd="1" destOrd="0" presId="urn:microsoft.com/office/officeart/2016/7/layout/VerticalDownArrowProcess"/>
    <dgm:cxn modelId="{4CDC0D0A-E72C-7F41-9800-C388400EBBF8}" type="presParOf" srcId="{AA667054-FDA2-2E46-B807-7703ABE1F577}" destId="{14EC85CA-CAE7-B949-917C-890CFBF501A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2963FC-DF38-4245-B2CC-8D0C0C768DFE}"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0EF1879A-23EF-4D64-AA5E-601605B1E8E9}">
      <dgm:prSet/>
      <dgm:spPr/>
      <dgm:t>
        <a:bodyPr/>
        <a:lstStyle/>
        <a:p>
          <a:r>
            <a:rPr lang="en-US" dirty="0"/>
            <a:t>Reduce</a:t>
          </a:r>
        </a:p>
      </dgm:t>
    </dgm:pt>
    <dgm:pt modelId="{47ADA678-71F0-4CF6-962D-C299B700D936}" type="parTrans" cxnId="{107A218F-39D8-42D8-A534-27DFB273B786}">
      <dgm:prSet/>
      <dgm:spPr/>
      <dgm:t>
        <a:bodyPr/>
        <a:lstStyle/>
        <a:p>
          <a:endParaRPr lang="en-US"/>
        </a:p>
      </dgm:t>
    </dgm:pt>
    <dgm:pt modelId="{639DD932-680F-42E9-B59F-613DDEB156DA}" type="sibTrans" cxnId="{107A218F-39D8-42D8-A534-27DFB273B786}">
      <dgm:prSet/>
      <dgm:spPr/>
      <dgm:t>
        <a:bodyPr/>
        <a:lstStyle/>
        <a:p>
          <a:endParaRPr lang="en-US"/>
        </a:p>
      </dgm:t>
    </dgm:pt>
    <dgm:pt modelId="{3246C2EF-F176-4126-97CB-6DB6E2D8FDC6}">
      <dgm:prSet/>
      <dgm:spPr/>
      <dgm:t>
        <a:bodyPr/>
        <a:lstStyle/>
        <a:p>
          <a:r>
            <a:rPr lang="en-US" dirty="0"/>
            <a:t>Reduce dysfunctional behavior of individual family members and resolve or reduce conflicts</a:t>
          </a:r>
        </a:p>
      </dgm:t>
    </dgm:pt>
    <dgm:pt modelId="{D02ED60C-A0DA-45A0-A24A-5507E77ECCB1}" type="parTrans" cxnId="{DD9FED7B-5C76-4A91-8D6C-81ABB20F3A11}">
      <dgm:prSet/>
      <dgm:spPr/>
      <dgm:t>
        <a:bodyPr/>
        <a:lstStyle/>
        <a:p>
          <a:endParaRPr lang="en-US"/>
        </a:p>
      </dgm:t>
    </dgm:pt>
    <dgm:pt modelId="{DE463AD6-79B6-4FA6-864A-8A4FDEFF50F2}" type="sibTrans" cxnId="{DD9FED7B-5C76-4A91-8D6C-81ABB20F3A11}">
      <dgm:prSet/>
      <dgm:spPr/>
      <dgm:t>
        <a:bodyPr/>
        <a:lstStyle/>
        <a:p>
          <a:endParaRPr lang="en-US"/>
        </a:p>
      </dgm:t>
    </dgm:pt>
    <dgm:pt modelId="{5D280ED9-0410-44C1-BF97-8A939843FB36}">
      <dgm:prSet/>
      <dgm:spPr/>
      <dgm:t>
        <a:bodyPr/>
        <a:lstStyle/>
        <a:p>
          <a:r>
            <a:rPr lang="en-US" dirty="0"/>
            <a:t>Mobilize</a:t>
          </a:r>
        </a:p>
      </dgm:t>
    </dgm:pt>
    <dgm:pt modelId="{D4AA09AF-14A7-4047-8220-DC9A38D00E76}" type="parTrans" cxnId="{67279501-1390-4EEB-BB26-769A78FE1A3C}">
      <dgm:prSet/>
      <dgm:spPr/>
      <dgm:t>
        <a:bodyPr/>
        <a:lstStyle/>
        <a:p>
          <a:endParaRPr lang="en-US"/>
        </a:p>
      </dgm:t>
    </dgm:pt>
    <dgm:pt modelId="{91DA62E1-FAEB-41B0-BD23-F772523F2D7E}" type="sibTrans" cxnId="{67279501-1390-4EEB-BB26-769A78FE1A3C}">
      <dgm:prSet/>
      <dgm:spPr/>
      <dgm:t>
        <a:bodyPr/>
        <a:lstStyle/>
        <a:p>
          <a:endParaRPr lang="en-US"/>
        </a:p>
      </dgm:t>
    </dgm:pt>
    <dgm:pt modelId="{E470A1DB-787F-4B80-995D-0B096918B4C5}">
      <dgm:prSet/>
      <dgm:spPr/>
      <dgm:t>
        <a:bodyPr/>
        <a:lstStyle/>
        <a:p>
          <a:r>
            <a:rPr lang="en-US" dirty="0"/>
            <a:t>Mobilize family resources, encourage adaptive family problem-solving behaviors, improve family’s communication skills, heighten awareness and sensitivity to other family members’ emotional needs</a:t>
          </a:r>
        </a:p>
      </dgm:t>
    </dgm:pt>
    <dgm:pt modelId="{6FDCE36E-AB3E-4B98-B9DD-787B773F66FC}" type="parTrans" cxnId="{BCD958E6-4D8F-44B7-AFA0-A7DA6CD5B7DE}">
      <dgm:prSet/>
      <dgm:spPr/>
      <dgm:t>
        <a:bodyPr/>
        <a:lstStyle/>
        <a:p>
          <a:endParaRPr lang="en-US"/>
        </a:p>
      </dgm:t>
    </dgm:pt>
    <dgm:pt modelId="{110375C3-B41D-4C99-A0E6-F251C9A82580}" type="sibTrans" cxnId="{BCD958E6-4D8F-44B7-AFA0-A7DA6CD5B7DE}">
      <dgm:prSet/>
      <dgm:spPr/>
      <dgm:t>
        <a:bodyPr/>
        <a:lstStyle/>
        <a:p>
          <a:endParaRPr lang="en-US"/>
        </a:p>
      </dgm:t>
    </dgm:pt>
    <dgm:pt modelId="{E531D8CE-FB20-470F-BA88-63A936723511}">
      <dgm:prSet/>
      <dgm:spPr/>
      <dgm:t>
        <a:bodyPr/>
        <a:lstStyle/>
        <a:p>
          <a:r>
            <a:rPr lang="en-US" dirty="0"/>
            <a:t>Strengthen</a:t>
          </a:r>
        </a:p>
      </dgm:t>
    </dgm:pt>
    <dgm:pt modelId="{D687A150-F93C-45C7-B1B0-39A95C6CC389}" type="parTrans" cxnId="{3A354D78-D4B8-48FE-BABF-318D22F5D339}">
      <dgm:prSet/>
      <dgm:spPr/>
      <dgm:t>
        <a:bodyPr/>
        <a:lstStyle/>
        <a:p>
          <a:endParaRPr lang="en-US"/>
        </a:p>
      </dgm:t>
    </dgm:pt>
    <dgm:pt modelId="{CF68EBCA-025C-4421-8043-0420DF797639}" type="sibTrans" cxnId="{3A354D78-D4B8-48FE-BABF-318D22F5D339}">
      <dgm:prSet/>
      <dgm:spPr/>
      <dgm:t>
        <a:bodyPr/>
        <a:lstStyle/>
        <a:p>
          <a:endParaRPr lang="en-US"/>
        </a:p>
      </dgm:t>
    </dgm:pt>
    <dgm:pt modelId="{A16DB77C-5358-4045-98E2-0A55DD5C971D}">
      <dgm:prSet/>
      <dgm:spPr/>
      <dgm:t>
        <a:bodyPr/>
        <a:lstStyle/>
        <a:p>
          <a:r>
            <a:rPr lang="en-US" dirty="0"/>
            <a:t>Strengthen family’s ability to cope with major life stressors and traumatic events, including chronic physical or psychiatric illness</a:t>
          </a:r>
        </a:p>
      </dgm:t>
    </dgm:pt>
    <dgm:pt modelId="{FD7F70F0-36CC-40CE-9815-1F979AC7390B}" type="parTrans" cxnId="{739336F8-16E3-425E-A058-85AD3CAD5C94}">
      <dgm:prSet/>
      <dgm:spPr/>
      <dgm:t>
        <a:bodyPr/>
        <a:lstStyle/>
        <a:p>
          <a:endParaRPr lang="en-US"/>
        </a:p>
      </dgm:t>
    </dgm:pt>
    <dgm:pt modelId="{96DA0A7B-9A5B-482C-BC15-2EA3570470CC}" type="sibTrans" cxnId="{739336F8-16E3-425E-A058-85AD3CAD5C94}">
      <dgm:prSet/>
      <dgm:spPr/>
      <dgm:t>
        <a:bodyPr/>
        <a:lstStyle/>
        <a:p>
          <a:endParaRPr lang="en-US"/>
        </a:p>
      </dgm:t>
    </dgm:pt>
    <dgm:pt modelId="{48B8B0BD-3116-C941-986C-2A96421819EA}" type="pres">
      <dgm:prSet presAssocID="{ED2963FC-DF38-4245-B2CC-8D0C0C768DFE}" presName="Name0" presStyleCnt="0">
        <dgm:presLayoutVars>
          <dgm:dir/>
          <dgm:animLvl val="lvl"/>
          <dgm:resizeHandles val="exact"/>
        </dgm:presLayoutVars>
      </dgm:prSet>
      <dgm:spPr/>
    </dgm:pt>
    <dgm:pt modelId="{FC5AF5DA-CC4F-3E49-BB39-5FAB926A5BAE}" type="pres">
      <dgm:prSet presAssocID="{0EF1879A-23EF-4D64-AA5E-601605B1E8E9}" presName="linNode" presStyleCnt="0"/>
      <dgm:spPr/>
    </dgm:pt>
    <dgm:pt modelId="{6526145D-8F57-6946-AAD2-292EC1F74D62}" type="pres">
      <dgm:prSet presAssocID="{0EF1879A-23EF-4D64-AA5E-601605B1E8E9}" presName="parentText" presStyleLbl="alignNode1" presStyleIdx="0" presStyleCnt="3">
        <dgm:presLayoutVars>
          <dgm:chMax val="1"/>
          <dgm:bulletEnabled/>
        </dgm:presLayoutVars>
      </dgm:prSet>
      <dgm:spPr/>
    </dgm:pt>
    <dgm:pt modelId="{36698F4E-D614-3C4A-A284-55F89F146281}" type="pres">
      <dgm:prSet presAssocID="{0EF1879A-23EF-4D64-AA5E-601605B1E8E9}" presName="descendantText" presStyleLbl="alignAccFollowNode1" presStyleIdx="0" presStyleCnt="3">
        <dgm:presLayoutVars>
          <dgm:bulletEnabled/>
        </dgm:presLayoutVars>
      </dgm:prSet>
      <dgm:spPr/>
    </dgm:pt>
    <dgm:pt modelId="{97B2500E-EE6D-4F46-B7FD-A6A083CD9091}" type="pres">
      <dgm:prSet presAssocID="{639DD932-680F-42E9-B59F-613DDEB156DA}" presName="sp" presStyleCnt="0"/>
      <dgm:spPr/>
    </dgm:pt>
    <dgm:pt modelId="{F9D6E486-5E20-2641-BD0B-061EA631FA7B}" type="pres">
      <dgm:prSet presAssocID="{5D280ED9-0410-44C1-BF97-8A939843FB36}" presName="linNode" presStyleCnt="0"/>
      <dgm:spPr/>
    </dgm:pt>
    <dgm:pt modelId="{3C3DD10E-A7AF-CC42-8497-5861DFAE1D70}" type="pres">
      <dgm:prSet presAssocID="{5D280ED9-0410-44C1-BF97-8A939843FB36}" presName="parentText" presStyleLbl="alignNode1" presStyleIdx="1" presStyleCnt="3">
        <dgm:presLayoutVars>
          <dgm:chMax val="1"/>
          <dgm:bulletEnabled/>
        </dgm:presLayoutVars>
      </dgm:prSet>
      <dgm:spPr/>
    </dgm:pt>
    <dgm:pt modelId="{144D2B60-8CAE-6547-86EA-5888525FC123}" type="pres">
      <dgm:prSet presAssocID="{5D280ED9-0410-44C1-BF97-8A939843FB36}" presName="descendantText" presStyleLbl="alignAccFollowNode1" presStyleIdx="1" presStyleCnt="3">
        <dgm:presLayoutVars>
          <dgm:bulletEnabled/>
        </dgm:presLayoutVars>
      </dgm:prSet>
      <dgm:spPr/>
    </dgm:pt>
    <dgm:pt modelId="{D0191404-FE77-8342-97EB-FA5A8A51F558}" type="pres">
      <dgm:prSet presAssocID="{91DA62E1-FAEB-41B0-BD23-F772523F2D7E}" presName="sp" presStyleCnt="0"/>
      <dgm:spPr/>
    </dgm:pt>
    <dgm:pt modelId="{7ECC3607-DE13-1D4E-8724-E8BB5C4225D4}" type="pres">
      <dgm:prSet presAssocID="{E531D8CE-FB20-470F-BA88-63A936723511}" presName="linNode" presStyleCnt="0"/>
      <dgm:spPr/>
    </dgm:pt>
    <dgm:pt modelId="{AEEFE616-7FDC-1C44-A42D-410B1E9180AC}" type="pres">
      <dgm:prSet presAssocID="{E531D8CE-FB20-470F-BA88-63A936723511}" presName="parentText" presStyleLbl="alignNode1" presStyleIdx="2" presStyleCnt="3">
        <dgm:presLayoutVars>
          <dgm:chMax val="1"/>
          <dgm:bulletEnabled/>
        </dgm:presLayoutVars>
      </dgm:prSet>
      <dgm:spPr/>
    </dgm:pt>
    <dgm:pt modelId="{44BD1B0E-FB9A-A644-B5EB-BAC9B95DC4C5}" type="pres">
      <dgm:prSet presAssocID="{E531D8CE-FB20-470F-BA88-63A936723511}" presName="descendantText" presStyleLbl="alignAccFollowNode1" presStyleIdx="2" presStyleCnt="3">
        <dgm:presLayoutVars>
          <dgm:bulletEnabled/>
        </dgm:presLayoutVars>
      </dgm:prSet>
      <dgm:spPr/>
    </dgm:pt>
  </dgm:ptLst>
  <dgm:cxnLst>
    <dgm:cxn modelId="{67279501-1390-4EEB-BB26-769A78FE1A3C}" srcId="{ED2963FC-DF38-4245-B2CC-8D0C0C768DFE}" destId="{5D280ED9-0410-44C1-BF97-8A939843FB36}" srcOrd="1" destOrd="0" parTransId="{D4AA09AF-14A7-4047-8220-DC9A38D00E76}" sibTransId="{91DA62E1-FAEB-41B0-BD23-F772523F2D7E}"/>
    <dgm:cxn modelId="{9A1EDB06-8214-B64F-A11B-13A75D99F8E7}" type="presOf" srcId="{E470A1DB-787F-4B80-995D-0B096918B4C5}" destId="{144D2B60-8CAE-6547-86EA-5888525FC123}" srcOrd="0" destOrd="0" presId="urn:microsoft.com/office/officeart/2016/7/layout/VerticalSolidActionList"/>
    <dgm:cxn modelId="{4F8C1E2D-59AB-B046-B3C9-F2C406FA84AF}" type="presOf" srcId="{ED2963FC-DF38-4245-B2CC-8D0C0C768DFE}" destId="{48B8B0BD-3116-C941-986C-2A96421819EA}" srcOrd="0" destOrd="0" presId="urn:microsoft.com/office/officeart/2016/7/layout/VerticalSolidActionList"/>
    <dgm:cxn modelId="{C82B8839-5000-444A-BC83-D6A6418ED3E8}" type="presOf" srcId="{5D280ED9-0410-44C1-BF97-8A939843FB36}" destId="{3C3DD10E-A7AF-CC42-8497-5861DFAE1D70}" srcOrd="0" destOrd="0" presId="urn:microsoft.com/office/officeart/2016/7/layout/VerticalSolidActionList"/>
    <dgm:cxn modelId="{098B595E-046B-A841-8FA2-8BA8DE136823}" type="presOf" srcId="{0EF1879A-23EF-4D64-AA5E-601605B1E8E9}" destId="{6526145D-8F57-6946-AAD2-292EC1F74D62}" srcOrd="0" destOrd="0" presId="urn:microsoft.com/office/officeart/2016/7/layout/VerticalSolidActionList"/>
    <dgm:cxn modelId="{3A354D78-D4B8-48FE-BABF-318D22F5D339}" srcId="{ED2963FC-DF38-4245-B2CC-8D0C0C768DFE}" destId="{E531D8CE-FB20-470F-BA88-63A936723511}" srcOrd="2" destOrd="0" parTransId="{D687A150-F93C-45C7-B1B0-39A95C6CC389}" sibTransId="{CF68EBCA-025C-4421-8043-0420DF797639}"/>
    <dgm:cxn modelId="{DD9FED7B-5C76-4A91-8D6C-81ABB20F3A11}" srcId="{0EF1879A-23EF-4D64-AA5E-601605B1E8E9}" destId="{3246C2EF-F176-4126-97CB-6DB6E2D8FDC6}" srcOrd="0" destOrd="0" parTransId="{D02ED60C-A0DA-45A0-A24A-5507E77ECCB1}" sibTransId="{DE463AD6-79B6-4FA6-864A-8A4FDEFF50F2}"/>
    <dgm:cxn modelId="{FE06DC7E-701C-DE46-94C4-DABB958F64B5}" type="presOf" srcId="{3246C2EF-F176-4126-97CB-6DB6E2D8FDC6}" destId="{36698F4E-D614-3C4A-A284-55F89F146281}" srcOrd="0" destOrd="0" presId="urn:microsoft.com/office/officeart/2016/7/layout/VerticalSolidActionList"/>
    <dgm:cxn modelId="{107A218F-39D8-42D8-A534-27DFB273B786}" srcId="{ED2963FC-DF38-4245-B2CC-8D0C0C768DFE}" destId="{0EF1879A-23EF-4D64-AA5E-601605B1E8E9}" srcOrd="0" destOrd="0" parTransId="{47ADA678-71F0-4CF6-962D-C299B700D936}" sibTransId="{639DD932-680F-42E9-B59F-613DDEB156DA}"/>
    <dgm:cxn modelId="{1F624AE5-C8F2-3F41-99FF-148FF6D88964}" type="presOf" srcId="{A16DB77C-5358-4045-98E2-0A55DD5C971D}" destId="{44BD1B0E-FB9A-A644-B5EB-BAC9B95DC4C5}" srcOrd="0" destOrd="0" presId="urn:microsoft.com/office/officeart/2016/7/layout/VerticalSolidActionList"/>
    <dgm:cxn modelId="{BCD958E6-4D8F-44B7-AFA0-A7DA6CD5B7DE}" srcId="{5D280ED9-0410-44C1-BF97-8A939843FB36}" destId="{E470A1DB-787F-4B80-995D-0B096918B4C5}" srcOrd="0" destOrd="0" parTransId="{6FDCE36E-AB3E-4B98-B9DD-787B773F66FC}" sibTransId="{110375C3-B41D-4C99-A0E6-F251C9A82580}"/>
    <dgm:cxn modelId="{B827B8EC-70B6-0842-B524-B7B9218B5494}" type="presOf" srcId="{E531D8CE-FB20-470F-BA88-63A936723511}" destId="{AEEFE616-7FDC-1C44-A42D-410B1E9180AC}" srcOrd="0" destOrd="0" presId="urn:microsoft.com/office/officeart/2016/7/layout/VerticalSolidActionList"/>
    <dgm:cxn modelId="{739336F8-16E3-425E-A058-85AD3CAD5C94}" srcId="{E531D8CE-FB20-470F-BA88-63A936723511}" destId="{A16DB77C-5358-4045-98E2-0A55DD5C971D}" srcOrd="0" destOrd="0" parTransId="{FD7F70F0-36CC-40CE-9815-1F979AC7390B}" sibTransId="{96DA0A7B-9A5B-482C-BC15-2EA3570470CC}"/>
    <dgm:cxn modelId="{70615D6B-F199-234B-B53B-AF14E9FE623B}" type="presParOf" srcId="{48B8B0BD-3116-C941-986C-2A96421819EA}" destId="{FC5AF5DA-CC4F-3E49-BB39-5FAB926A5BAE}" srcOrd="0" destOrd="0" presId="urn:microsoft.com/office/officeart/2016/7/layout/VerticalSolidActionList"/>
    <dgm:cxn modelId="{D92D1F3E-6C06-C149-97CC-014484829035}" type="presParOf" srcId="{FC5AF5DA-CC4F-3E49-BB39-5FAB926A5BAE}" destId="{6526145D-8F57-6946-AAD2-292EC1F74D62}" srcOrd="0" destOrd="0" presId="urn:microsoft.com/office/officeart/2016/7/layout/VerticalSolidActionList"/>
    <dgm:cxn modelId="{A92E697F-A7FB-0A4B-9976-1A6A15837D25}" type="presParOf" srcId="{FC5AF5DA-CC4F-3E49-BB39-5FAB926A5BAE}" destId="{36698F4E-D614-3C4A-A284-55F89F146281}" srcOrd="1" destOrd="0" presId="urn:microsoft.com/office/officeart/2016/7/layout/VerticalSolidActionList"/>
    <dgm:cxn modelId="{FB787308-9414-DF48-BB82-EC211657D709}" type="presParOf" srcId="{48B8B0BD-3116-C941-986C-2A96421819EA}" destId="{97B2500E-EE6D-4F46-B7FD-A6A083CD9091}" srcOrd="1" destOrd="0" presId="urn:microsoft.com/office/officeart/2016/7/layout/VerticalSolidActionList"/>
    <dgm:cxn modelId="{53086050-60EB-2442-946A-DDD585303B5B}" type="presParOf" srcId="{48B8B0BD-3116-C941-986C-2A96421819EA}" destId="{F9D6E486-5E20-2641-BD0B-061EA631FA7B}" srcOrd="2" destOrd="0" presId="urn:microsoft.com/office/officeart/2016/7/layout/VerticalSolidActionList"/>
    <dgm:cxn modelId="{A8C677F5-5E8A-0B4B-98A4-0FD04E63D2F0}" type="presParOf" srcId="{F9D6E486-5E20-2641-BD0B-061EA631FA7B}" destId="{3C3DD10E-A7AF-CC42-8497-5861DFAE1D70}" srcOrd="0" destOrd="0" presId="urn:microsoft.com/office/officeart/2016/7/layout/VerticalSolidActionList"/>
    <dgm:cxn modelId="{61BCCCF8-97DF-FD46-8E7D-6246528E7043}" type="presParOf" srcId="{F9D6E486-5E20-2641-BD0B-061EA631FA7B}" destId="{144D2B60-8CAE-6547-86EA-5888525FC123}" srcOrd="1" destOrd="0" presId="urn:microsoft.com/office/officeart/2016/7/layout/VerticalSolidActionList"/>
    <dgm:cxn modelId="{7629EFAE-C35E-934D-9AD2-3BB553E7E84B}" type="presParOf" srcId="{48B8B0BD-3116-C941-986C-2A96421819EA}" destId="{D0191404-FE77-8342-97EB-FA5A8A51F558}" srcOrd="3" destOrd="0" presId="urn:microsoft.com/office/officeart/2016/7/layout/VerticalSolidActionList"/>
    <dgm:cxn modelId="{CC203436-799E-1149-BF02-9D42AB686539}" type="presParOf" srcId="{48B8B0BD-3116-C941-986C-2A96421819EA}" destId="{7ECC3607-DE13-1D4E-8724-E8BB5C4225D4}" srcOrd="4" destOrd="0" presId="urn:microsoft.com/office/officeart/2016/7/layout/VerticalSolidActionList"/>
    <dgm:cxn modelId="{5F40331F-A5F6-4244-AF35-CAC8C472BB99}" type="presParOf" srcId="{7ECC3607-DE13-1D4E-8724-E8BB5C4225D4}" destId="{AEEFE616-7FDC-1C44-A42D-410B1E9180AC}" srcOrd="0" destOrd="0" presId="urn:microsoft.com/office/officeart/2016/7/layout/VerticalSolidActionList"/>
    <dgm:cxn modelId="{617AD2FD-3A95-1142-AB66-2C7170E49476}" type="presParOf" srcId="{7ECC3607-DE13-1D4E-8724-E8BB5C4225D4}" destId="{44BD1B0E-FB9A-A644-B5EB-BAC9B95DC4C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13FD56-BE8E-4812-A758-CA19537ADB1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C25BD35-9F9F-4C3B-A9FC-051B73F9BE03}">
      <dgm:prSet/>
      <dgm:spPr/>
      <dgm:t>
        <a:bodyPr/>
        <a:lstStyle/>
        <a:p>
          <a:r>
            <a:rPr lang="en-US" dirty="0"/>
            <a:t>Counseling and communication techniques</a:t>
          </a:r>
        </a:p>
      </dgm:t>
    </dgm:pt>
    <dgm:pt modelId="{23AA3FAE-1AF9-43EE-969D-46D9338269BA}" type="parTrans" cxnId="{6E2037B7-8C24-48E3-86C0-97BD2BF3B1A2}">
      <dgm:prSet/>
      <dgm:spPr/>
      <dgm:t>
        <a:bodyPr/>
        <a:lstStyle/>
        <a:p>
          <a:endParaRPr lang="en-US"/>
        </a:p>
      </dgm:t>
    </dgm:pt>
    <dgm:pt modelId="{010DAAC0-A3F0-47FC-BBA3-D1BE40EB5C18}" type="sibTrans" cxnId="{6E2037B7-8C24-48E3-86C0-97BD2BF3B1A2}">
      <dgm:prSet/>
      <dgm:spPr/>
      <dgm:t>
        <a:bodyPr/>
        <a:lstStyle/>
        <a:p>
          <a:endParaRPr lang="en-US"/>
        </a:p>
      </dgm:t>
    </dgm:pt>
    <dgm:pt modelId="{49208589-3A66-4FD3-AED1-1A5E6FD20B32}">
      <dgm:prSet/>
      <dgm:spPr/>
      <dgm:t>
        <a:bodyPr/>
        <a:lstStyle/>
        <a:p>
          <a:r>
            <a:rPr lang="en-US" dirty="0"/>
            <a:t>Use listening skills and nonjudgmental manner</a:t>
          </a:r>
        </a:p>
      </dgm:t>
    </dgm:pt>
    <dgm:pt modelId="{4514C53A-0D88-4EDB-8EDC-48776DF51AC8}" type="parTrans" cxnId="{94B6CE49-A31A-4C5E-9C58-081C132F608D}">
      <dgm:prSet/>
      <dgm:spPr/>
      <dgm:t>
        <a:bodyPr/>
        <a:lstStyle/>
        <a:p>
          <a:endParaRPr lang="en-US"/>
        </a:p>
      </dgm:t>
    </dgm:pt>
    <dgm:pt modelId="{1D4E4BC9-CFFF-44D0-867B-238D60D3971A}" type="sibTrans" cxnId="{94B6CE49-A31A-4C5E-9C58-081C132F608D}">
      <dgm:prSet/>
      <dgm:spPr/>
      <dgm:t>
        <a:bodyPr/>
        <a:lstStyle/>
        <a:p>
          <a:endParaRPr lang="en-US"/>
        </a:p>
      </dgm:t>
    </dgm:pt>
    <dgm:pt modelId="{5C7A8EE0-8192-4C64-9359-EBCB308958ED}">
      <dgm:prSet/>
      <dgm:spPr/>
      <dgm:t>
        <a:bodyPr/>
        <a:lstStyle/>
        <a:p>
          <a:r>
            <a:rPr lang="en-US" dirty="0"/>
            <a:t>Elicit perspective of each family member </a:t>
          </a:r>
        </a:p>
      </dgm:t>
    </dgm:pt>
    <dgm:pt modelId="{FE7136DA-20C2-4B6F-BB7C-2CBD4E136AE7}" type="parTrans" cxnId="{FEA5A3CE-B836-445E-B373-55E5AAF13E70}">
      <dgm:prSet/>
      <dgm:spPr/>
      <dgm:t>
        <a:bodyPr/>
        <a:lstStyle/>
        <a:p>
          <a:endParaRPr lang="en-US"/>
        </a:p>
      </dgm:t>
    </dgm:pt>
    <dgm:pt modelId="{AED7C59C-0BC6-4F1C-87FE-153D4A86D92F}" type="sibTrans" cxnId="{FEA5A3CE-B836-445E-B373-55E5AAF13E70}">
      <dgm:prSet/>
      <dgm:spPr/>
      <dgm:t>
        <a:bodyPr/>
        <a:lstStyle/>
        <a:p>
          <a:endParaRPr lang="en-US"/>
        </a:p>
      </dgm:t>
    </dgm:pt>
    <dgm:pt modelId="{AEE0702B-419D-4247-8BBB-CF7B06DABCAC}">
      <dgm:prSet/>
      <dgm:spPr/>
      <dgm:t>
        <a:bodyPr/>
        <a:lstStyle/>
        <a:p>
          <a:r>
            <a:rPr lang="en-US" dirty="0"/>
            <a:t>Identify and address indicators of stress</a:t>
          </a:r>
        </a:p>
      </dgm:t>
    </dgm:pt>
    <dgm:pt modelId="{FD5AD5F7-BD6F-445C-BD29-5553BF91720D}" type="parTrans" cxnId="{7AC7EC23-21B1-4A61-AF27-57B9B703ECF9}">
      <dgm:prSet/>
      <dgm:spPr/>
      <dgm:t>
        <a:bodyPr/>
        <a:lstStyle/>
        <a:p>
          <a:endParaRPr lang="en-US"/>
        </a:p>
      </dgm:t>
    </dgm:pt>
    <dgm:pt modelId="{B3E4B73B-2379-4635-A5EF-A31A9C4B043C}" type="sibTrans" cxnId="{7AC7EC23-21B1-4A61-AF27-57B9B703ECF9}">
      <dgm:prSet/>
      <dgm:spPr/>
      <dgm:t>
        <a:bodyPr/>
        <a:lstStyle/>
        <a:p>
          <a:endParaRPr lang="en-US"/>
        </a:p>
      </dgm:t>
    </dgm:pt>
    <dgm:pt modelId="{A258B201-2CB3-445D-BC2A-0942D80B5D6E}">
      <dgm:prSet/>
      <dgm:spPr/>
      <dgm:t>
        <a:bodyPr/>
        <a:lstStyle/>
        <a:p>
          <a:r>
            <a:rPr lang="en-US" dirty="0"/>
            <a:t>Promoting the family’s mental health</a:t>
          </a:r>
        </a:p>
      </dgm:t>
    </dgm:pt>
    <dgm:pt modelId="{6879B3A9-F017-4687-8162-994B7AE88D73}" type="parTrans" cxnId="{8208CC8D-3A6B-4A2E-957F-D869F52AA7B7}">
      <dgm:prSet/>
      <dgm:spPr/>
      <dgm:t>
        <a:bodyPr/>
        <a:lstStyle/>
        <a:p>
          <a:endParaRPr lang="en-US"/>
        </a:p>
      </dgm:t>
    </dgm:pt>
    <dgm:pt modelId="{A7628842-DEC8-40A3-BAA4-4A01BA18EF61}" type="sibTrans" cxnId="{8208CC8D-3A6B-4A2E-957F-D869F52AA7B7}">
      <dgm:prSet/>
      <dgm:spPr/>
      <dgm:t>
        <a:bodyPr/>
        <a:lstStyle/>
        <a:p>
          <a:endParaRPr lang="en-US"/>
        </a:p>
      </dgm:t>
    </dgm:pt>
    <dgm:pt modelId="{6705109C-410C-4447-99C6-50E5A439941F}">
      <dgm:prSet/>
      <dgm:spPr/>
      <dgm:t>
        <a:bodyPr/>
        <a:lstStyle/>
        <a:p>
          <a:r>
            <a:rPr lang="en-US" dirty="0"/>
            <a:t>Family Psychoeducation</a:t>
          </a:r>
        </a:p>
      </dgm:t>
    </dgm:pt>
    <dgm:pt modelId="{3BEE753B-1A95-427F-BCD4-074BD8815CC4}" type="parTrans" cxnId="{2CE2E1DB-9E4D-489F-A161-3C8020BB4C61}">
      <dgm:prSet/>
      <dgm:spPr/>
      <dgm:t>
        <a:bodyPr/>
        <a:lstStyle/>
        <a:p>
          <a:endParaRPr lang="en-US"/>
        </a:p>
      </dgm:t>
    </dgm:pt>
    <dgm:pt modelId="{D49B99DE-AF77-4154-92CE-DA748D83DA0A}" type="sibTrans" cxnId="{2CE2E1DB-9E4D-489F-A161-3C8020BB4C61}">
      <dgm:prSet/>
      <dgm:spPr/>
      <dgm:t>
        <a:bodyPr/>
        <a:lstStyle/>
        <a:p>
          <a:endParaRPr lang="en-US"/>
        </a:p>
      </dgm:t>
    </dgm:pt>
    <dgm:pt modelId="{8C5DAE95-78DA-5047-B74D-E8B2DEF3A468}" type="pres">
      <dgm:prSet presAssocID="{C013FD56-BE8E-4812-A758-CA19537ADB13}" presName="linear" presStyleCnt="0">
        <dgm:presLayoutVars>
          <dgm:animLvl val="lvl"/>
          <dgm:resizeHandles val="exact"/>
        </dgm:presLayoutVars>
      </dgm:prSet>
      <dgm:spPr/>
    </dgm:pt>
    <dgm:pt modelId="{84B79196-A94E-FB48-8E39-0FF2E6F0FE01}" type="pres">
      <dgm:prSet presAssocID="{BC25BD35-9F9F-4C3B-A9FC-051B73F9BE03}" presName="parentText" presStyleLbl="node1" presStyleIdx="0" presStyleCnt="2">
        <dgm:presLayoutVars>
          <dgm:chMax val="0"/>
          <dgm:bulletEnabled val="1"/>
        </dgm:presLayoutVars>
      </dgm:prSet>
      <dgm:spPr/>
    </dgm:pt>
    <dgm:pt modelId="{323E9138-36C6-CC45-A02D-68103124424E}" type="pres">
      <dgm:prSet presAssocID="{BC25BD35-9F9F-4C3B-A9FC-051B73F9BE03}" presName="childText" presStyleLbl="revTx" presStyleIdx="0" presStyleCnt="1">
        <dgm:presLayoutVars>
          <dgm:bulletEnabled val="1"/>
        </dgm:presLayoutVars>
      </dgm:prSet>
      <dgm:spPr/>
    </dgm:pt>
    <dgm:pt modelId="{55C5E82C-D1FC-174A-8D98-6544AD19031F}" type="pres">
      <dgm:prSet presAssocID="{6705109C-410C-4447-99C6-50E5A439941F}" presName="parentText" presStyleLbl="node1" presStyleIdx="1" presStyleCnt="2">
        <dgm:presLayoutVars>
          <dgm:chMax val="0"/>
          <dgm:bulletEnabled val="1"/>
        </dgm:presLayoutVars>
      </dgm:prSet>
      <dgm:spPr/>
    </dgm:pt>
  </dgm:ptLst>
  <dgm:cxnLst>
    <dgm:cxn modelId="{9CFDA606-4DF5-5B44-9822-6E3A50A68714}" type="presOf" srcId="{49208589-3A66-4FD3-AED1-1A5E6FD20B32}" destId="{323E9138-36C6-CC45-A02D-68103124424E}" srcOrd="0" destOrd="0" presId="urn:microsoft.com/office/officeart/2005/8/layout/vList2"/>
    <dgm:cxn modelId="{7AC7EC23-21B1-4A61-AF27-57B9B703ECF9}" srcId="{BC25BD35-9F9F-4C3B-A9FC-051B73F9BE03}" destId="{AEE0702B-419D-4247-8BBB-CF7B06DABCAC}" srcOrd="2" destOrd="0" parTransId="{FD5AD5F7-BD6F-445C-BD29-5553BF91720D}" sibTransId="{B3E4B73B-2379-4635-A5EF-A31A9C4B043C}"/>
    <dgm:cxn modelId="{94B6CE49-A31A-4C5E-9C58-081C132F608D}" srcId="{BC25BD35-9F9F-4C3B-A9FC-051B73F9BE03}" destId="{49208589-3A66-4FD3-AED1-1A5E6FD20B32}" srcOrd="0" destOrd="0" parTransId="{4514C53A-0D88-4EDB-8EDC-48776DF51AC8}" sibTransId="{1D4E4BC9-CFFF-44D0-867B-238D60D3971A}"/>
    <dgm:cxn modelId="{FE1DFE5D-EBFA-404A-8DD0-1032F147D561}" type="presOf" srcId="{A258B201-2CB3-445D-BC2A-0942D80B5D6E}" destId="{323E9138-36C6-CC45-A02D-68103124424E}" srcOrd="0" destOrd="3" presId="urn:microsoft.com/office/officeart/2005/8/layout/vList2"/>
    <dgm:cxn modelId="{DD91057E-C798-1340-8854-6496171290D0}" type="presOf" srcId="{BC25BD35-9F9F-4C3B-A9FC-051B73F9BE03}" destId="{84B79196-A94E-FB48-8E39-0FF2E6F0FE01}" srcOrd="0" destOrd="0" presId="urn:microsoft.com/office/officeart/2005/8/layout/vList2"/>
    <dgm:cxn modelId="{6E9C7081-5B6D-E648-87B7-BE8022E88B16}" type="presOf" srcId="{AEE0702B-419D-4247-8BBB-CF7B06DABCAC}" destId="{323E9138-36C6-CC45-A02D-68103124424E}" srcOrd="0" destOrd="2" presId="urn:microsoft.com/office/officeart/2005/8/layout/vList2"/>
    <dgm:cxn modelId="{8208CC8D-3A6B-4A2E-957F-D869F52AA7B7}" srcId="{BC25BD35-9F9F-4C3B-A9FC-051B73F9BE03}" destId="{A258B201-2CB3-445D-BC2A-0942D80B5D6E}" srcOrd="3" destOrd="0" parTransId="{6879B3A9-F017-4687-8162-994B7AE88D73}" sibTransId="{A7628842-DEC8-40A3-BAA4-4A01BA18EF61}"/>
    <dgm:cxn modelId="{E9D46C9D-45FB-F041-9AEB-A6404FB3E599}" type="presOf" srcId="{5C7A8EE0-8192-4C64-9359-EBCB308958ED}" destId="{323E9138-36C6-CC45-A02D-68103124424E}" srcOrd="0" destOrd="1" presId="urn:microsoft.com/office/officeart/2005/8/layout/vList2"/>
    <dgm:cxn modelId="{F77B3BA1-6DE6-CC46-9230-6422013881B9}" type="presOf" srcId="{6705109C-410C-4447-99C6-50E5A439941F}" destId="{55C5E82C-D1FC-174A-8D98-6544AD19031F}" srcOrd="0" destOrd="0" presId="urn:microsoft.com/office/officeart/2005/8/layout/vList2"/>
    <dgm:cxn modelId="{3FC06AB0-BC59-754C-ACC0-A6833B02203B}" type="presOf" srcId="{C013FD56-BE8E-4812-A758-CA19537ADB13}" destId="{8C5DAE95-78DA-5047-B74D-E8B2DEF3A468}" srcOrd="0" destOrd="0" presId="urn:microsoft.com/office/officeart/2005/8/layout/vList2"/>
    <dgm:cxn modelId="{6E2037B7-8C24-48E3-86C0-97BD2BF3B1A2}" srcId="{C013FD56-BE8E-4812-A758-CA19537ADB13}" destId="{BC25BD35-9F9F-4C3B-A9FC-051B73F9BE03}" srcOrd="0" destOrd="0" parTransId="{23AA3FAE-1AF9-43EE-969D-46D9338269BA}" sibTransId="{010DAAC0-A3F0-47FC-BBA3-D1BE40EB5C18}"/>
    <dgm:cxn modelId="{FEA5A3CE-B836-445E-B373-55E5AAF13E70}" srcId="{BC25BD35-9F9F-4C3B-A9FC-051B73F9BE03}" destId="{5C7A8EE0-8192-4C64-9359-EBCB308958ED}" srcOrd="1" destOrd="0" parTransId="{FE7136DA-20C2-4B6F-BB7C-2CBD4E136AE7}" sibTransId="{AED7C59C-0BC6-4F1C-87FE-153D4A86D92F}"/>
    <dgm:cxn modelId="{2CE2E1DB-9E4D-489F-A161-3C8020BB4C61}" srcId="{C013FD56-BE8E-4812-A758-CA19537ADB13}" destId="{6705109C-410C-4447-99C6-50E5A439941F}" srcOrd="1" destOrd="0" parTransId="{3BEE753B-1A95-427F-BCD4-074BD8815CC4}" sibTransId="{D49B99DE-AF77-4154-92CE-DA748D83DA0A}"/>
    <dgm:cxn modelId="{5386937F-83EF-A447-ABC9-0F8A1415042E}" type="presParOf" srcId="{8C5DAE95-78DA-5047-B74D-E8B2DEF3A468}" destId="{84B79196-A94E-FB48-8E39-0FF2E6F0FE01}" srcOrd="0" destOrd="0" presId="urn:microsoft.com/office/officeart/2005/8/layout/vList2"/>
    <dgm:cxn modelId="{4DAEF219-066F-C54A-B6BC-2C57111E150A}" type="presParOf" srcId="{8C5DAE95-78DA-5047-B74D-E8B2DEF3A468}" destId="{323E9138-36C6-CC45-A02D-68103124424E}" srcOrd="1" destOrd="0" presId="urn:microsoft.com/office/officeart/2005/8/layout/vList2"/>
    <dgm:cxn modelId="{086269C1-42BC-A041-94FD-BAAF175FD53E}" type="presParOf" srcId="{8C5DAE95-78DA-5047-B74D-E8B2DEF3A468}" destId="{55C5E82C-D1FC-174A-8D98-6544AD19031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D9E3B4-4CD5-4866-B295-5484E070F5E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894BDA2-4801-42B7-9C70-FB02DEE8A1D5}">
      <dgm:prSet/>
      <dgm:spPr/>
      <dgm:t>
        <a:bodyPr/>
        <a:lstStyle/>
        <a:p>
          <a:r>
            <a:rPr lang="en-US" dirty="0"/>
            <a:t>Basic Level</a:t>
          </a:r>
        </a:p>
      </dgm:t>
    </dgm:pt>
    <dgm:pt modelId="{FC943FA1-CA9A-44B9-B888-6063FBF97BE4}" type="parTrans" cxnId="{2AF664A9-25AE-4125-85BD-708256161676}">
      <dgm:prSet/>
      <dgm:spPr/>
      <dgm:t>
        <a:bodyPr/>
        <a:lstStyle/>
        <a:p>
          <a:endParaRPr lang="en-US"/>
        </a:p>
      </dgm:t>
    </dgm:pt>
    <dgm:pt modelId="{BF9AD20B-5A80-43D8-9E25-C1F957346048}" type="sibTrans" cxnId="{2AF664A9-25AE-4125-85BD-708256161676}">
      <dgm:prSet/>
      <dgm:spPr/>
      <dgm:t>
        <a:bodyPr/>
        <a:lstStyle/>
        <a:p>
          <a:endParaRPr lang="en-US"/>
        </a:p>
      </dgm:t>
    </dgm:pt>
    <dgm:pt modelId="{1E00B5C5-1760-435C-81E0-0544BFE29BBF}">
      <dgm:prSet/>
      <dgm:spPr/>
      <dgm:t>
        <a:bodyPr/>
        <a:lstStyle/>
        <a:p>
          <a:r>
            <a:rPr lang="en-US" dirty="0"/>
            <a:t>Knowledge of therapeutic regimen</a:t>
          </a:r>
        </a:p>
      </dgm:t>
    </dgm:pt>
    <dgm:pt modelId="{B9E64648-8EFF-46C9-94A9-486762527F2F}" type="parTrans" cxnId="{49001410-052D-4866-B9F0-A4C8AB22839F}">
      <dgm:prSet/>
      <dgm:spPr/>
      <dgm:t>
        <a:bodyPr/>
        <a:lstStyle/>
        <a:p>
          <a:endParaRPr lang="en-US"/>
        </a:p>
      </dgm:t>
    </dgm:pt>
    <dgm:pt modelId="{3C3C0D10-D365-47BD-870D-BDC992D43534}" type="sibTrans" cxnId="{49001410-052D-4866-B9F0-A4C8AB22839F}">
      <dgm:prSet/>
      <dgm:spPr/>
      <dgm:t>
        <a:bodyPr/>
        <a:lstStyle/>
        <a:p>
          <a:endParaRPr lang="en-US"/>
        </a:p>
      </dgm:t>
    </dgm:pt>
    <dgm:pt modelId="{1C69F1A1-F26E-47A0-8039-30A339C6D50C}">
      <dgm:prSet/>
      <dgm:spPr/>
      <dgm:t>
        <a:bodyPr/>
        <a:lstStyle/>
        <a:p>
          <a:r>
            <a:rPr lang="en-US" dirty="0"/>
            <a:t>Accessing outside support</a:t>
          </a:r>
        </a:p>
      </dgm:t>
    </dgm:pt>
    <dgm:pt modelId="{F0B23AD4-DE80-49E1-924E-9EF2B6063F1F}" type="parTrans" cxnId="{C13364A7-19B5-44BF-BF7D-7098E4175BE8}">
      <dgm:prSet/>
      <dgm:spPr/>
      <dgm:t>
        <a:bodyPr/>
        <a:lstStyle/>
        <a:p>
          <a:endParaRPr lang="en-US"/>
        </a:p>
      </dgm:t>
    </dgm:pt>
    <dgm:pt modelId="{D1A98748-892A-4143-B815-D5D3B8B92CB0}" type="sibTrans" cxnId="{C13364A7-19B5-44BF-BF7D-7098E4175BE8}">
      <dgm:prSet/>
      <dgm:spPr/>
      <dgm:t>
        <a:bodyPr/>
        <a:lstStyle/>
        <a:p>
          <a:endParaRPr lang="en-US"/>
        </a:p>
      </dgm:t>
    </dgm:pt>
    <dgm:pt modelId="{BE2FCA9E-2046-4FEB-938F-4894E6926334}">
      <dgm:prSet/>
      <dgm:spPr/>
      <dgm:t>
        <a:bodyPr/>
        <a:lstStyle/>
        <a:p>
          <a:r>
            <a:rPr lang="en-US" dirty="0"/>
            <a:t>Improved family coping. </a:t>
          </a:r>
        </a:p>
      </dgm:t>
    </dgm:pt>
    <dgm:pt modelId="{1AE4E9B3-BA20-4BCC-8291-0C28FCC01FC0}" type="parTrans" cxnId="{3654B281-3ACE-4354-8DA3-BF020EB1FE7A}">
      <dgm:prSet/>
      <dgm:spPr/>
      <dgm:t>
        <a:bodyPr/>
        <a:lstStyle/>
        <a:p>
          <a:endParaRPr lang="en-US"/>
        </a:p>
      </dgm:t>
    </dgm:pt>
    <dgm:pt modelId="{8A550EED-5CD9-4773-9F88-01E115C3BDB1}" type="sibTrans" cxnId="{3654B281-3ACE-4354-8DA3-BF020EB1FE7A}">
      <dgm:prSet/>
      <dgm:spPr/>
      <dgm:t>
        <a:bodyPr/>
        <a:lstStyle/>
        <a:p>
          <a:endParaRPr lang="en-US"/>
        </a:p>
      </dgm:t>
    </dgm:pt>
    <dgm:pt modelId="{43C372FE-D07E-44AF-B3CA-84E123EA0CFA}">
      <dgm:prSet/>
      <dgm:spPr/>
      <dgm:t>
        <a:bodyPr/>
        <a:lstStyle/>
        <a:p>
          <a:r>
            <a:rPr lang="en-US" dirty="0"/>
            <a:t>Advanced Level</a:t>
          </a:r>
        </a:p>
      </dgm:t>
    </dgm:pt>
    <dgm:pt modelId="{CBA977C5-E9D4-4A36-B505-696319D293DA}" type="parTrans" cxnId="{62889E60-1FEA-4F94-B8A7-5C7A47B99291}">
      <dgm:prSet/>
      <dgm:spPr/>
      <dgm:t>
        <a:bodyPr/>
        <a:lstStyle/>
        <a:p>
          <a:endParaRPr lang="en-US"/>
        </a:p>
      </dgm:t>
    </dgm:pt>
    <dgm:pt modelId="{7F4CD9BD-7D17-4962-B3A8-2ADA25C59D8E}" type="sibTrans" cxnId="{62889E60-1FEA-4F94-B8A7-5C7A47B99291}">
      <dgm:prSet/>
      <dgm:spPr/>
      <dgm:t>
        <a:bodyPr/>
        <a:lstStyle/>
        <a:p>
          <a:endParaRPr lang="en-US"/>
        </a:p>
      </dgm:t>
    </dgm:pt>
    <dgm:pt modelId="{6CF03988-A5DE-4F96-A753-BF9B6E8DCECA}">
      <dgm:prSet/>
      <dgm:spPr/>
      <dgm:t>
        <a:bodyPr/>
        <a:lstStyle/>
        <a:p>
          <a:r>
            <a:rPr lang="en-US" dirty="0"/>
            <a:t>Level of members’ individual and group functioning</a:t>
          </a:r>
        </a:p>
      </dgm:t>
    </dgm:pt>
    <dgm:pt modelId="{AB9E3A6C-ED6B-418E-9157-2A6C9D10A3CD}" type="parTrans" cxnId="{3CA622F7-4C03-400B-9B2A-9CFEFE863D21}">
      <dgm:prSet/>
      <dgm:spPr/>
      <dgm:t>
        <a:bodyPr/>
        <a:lstStyle/>
        <a:p>
          <a:endParaRPr lang="en-US"/>
        </a:p>
      </dgm:t>
    </dgm:pt>
    <dgm:pt modelId="{174DAFEA-CBFC-429E-8146-2BC3462B6D18}" type="sibTrans" cxnId="{3CA622F7-4C03-400B-9B2A-9CFEFE863D21}">
      <dgm:prSet/>
      <dgm:spPr/>
      <dgm:t>
        <a:bodyPr/>
        <a:lstStyle/>
        <a:p>
          <a:endParaRPr lang="en-US"/>
        </a:p>
      </dgm:t>
    </dgm:pt>
    <dgm:pt modelId="{7B336E24-9651-4C49-BC87-23A148A7BBE7}">
      <dgm:prSet/>
      <dgm:spPr/>
      <dgm:t>
        <a:bodyPr/>
        <a:lstStyle/>
        <a:p>
          <a:r>
            <a:rPr lang="en-US" dirty="0"/>
            <a:t>Reduced or resolved conflicts</a:t>
          </a:r>
        </a:p>
      </dgm:t>
    </dgm:pt>
    <dgm:pt modelId="{115B3BA7-7F00-4616-8779-A6B20FC60F7E}" type="parTrans" cxnId="{4F719CFE-B8F8-4309-8F4E-4CFB15CC31CE}">
      <dgm:prSet/>
      <dgm:spPr/>
      <dgm:t>
        <a:bodyPr/>
        <a:lstStyle/>
        <a:p>
          <a:endParaRPr lang="en-US"/>
        </a:p>
      </dgm:t>
    </dgm:pt>
    <dgm:pt modelId="{6AACBF12-3E0B-445E-9603-05DDCD72031E}" type="sibTrans" cxnId="{4F719CFE-B8F8-4309-8F4E-4CFB15CC31CE}">
      <dgm:prSet/>
      <dgm:spPr/>
      <dgm:t>
        <a:bodyPr/>
        <a:lstStyle/>
        <a:p>
          <a:endParaRPr lang="en-US"/>
        </a:p>
      </dgm:t>
    </dgm:pt>
    <dgm:pt modelId="{7F81B1FB-E2A5-4512-ABF1-9392C50A2B1C}">
      <dgm:prSet/>
      <dgm:spPr/>
      <dgm:t>
        <a:bodyPr/>
        <a:lstStyle/>
        <a:p>
          <a:r>
            <a:rPr lang="en-US" dirty="0"/>
            <a:t>Stronger coping methods </a:t>
          </a:r>
        </a:p>
      </dgm:t>
    </dgm:pt>
    <dgm:pt modelId="{982380CD-E347-40CE-97F3-5EEA6385B9B4}" type="parTrans" cxnId="{934B78C9-74D9-48DA-AC05-F3E18A743E93}">
      <dgm:prSet/>
      <dgm:spPr/>
      <dgm:t>
        <a:bodyPr/>
        <a:lstStyle/>
        <a:p>
          <a:endParaRPr lang="en-US"/>
        </a:p>
      </dgm:t>
    </dgm:pt>
    <dgm:pt modelId="{78FE1FBA-A797-4F1A-8BF7-EC62D1B96B3E}" type="sibTrans" cxnId="{934B78C9-74D9-48DA-AC05-F3E18A743E93}">
      <dgm:prSet/>
      <dgm:spPr/>
      <dgm:t>
        <a:bodyPr/>
        <a:lstStyle/>
        <a:p>
          <a:endParaRPr lang="en-US"/>
        </a:p>
      </dgm:t>
    </dgm:pt>
    <dgm:pt modelId="{F1F93FD6-89FF-43AD-A79D-37489CEB26FA}">
      <dgm:prSet/>
      <dgm:spPr/>
      <dgm:t>
        <a:bodyPr/>
        <a:lstStyle/>
        <a:p>
          <a:r>
            <a:rPr lang="en-US" dirty="0"/>
            <a:t>Better integration of family members into the broader societal system </a:t>
          </a:r>
        </a:p>
      </dgm:t>
    </dgm:pt>
    <dgm:pt modelId="{78DD8D1A-1D09-4CAB-8D4C-2224058570CB}" type="parTrans" cxnId="{0319971A-A3C7-4352-A19A-C5338E7DC3CB}">
      <dgm:prSet/>
      <dgm:spPr/>
      <dgm:t>
        <a:bodyPr/>
        <a:lstStyle/>
        <a:p>
          <a:endParaRPr lang="en-US"/>
        </a:p>
      </dgm:t>
    </dgm:pt>
    <dgm:pt modelId="{7F0B115A-89ED-4F72-8081-F488CECE1D64}" type="sibTrans" cxnId="{0319971A-A3C7-4352-A19A-C5338E7DC3CB}">
      <dgm:prSet/>
      <dgm:spPr/>
      <dgm:t>
        <a:bodyPr/>
        <a:lstStyle/>
        <a:p>
          <a:endParaRPr lang="en-US"/>
        </a:p>
      </dgm:t>
    </dgm:pt>
    <dgm:pt modelId="{FD82ED2F-7163-C148-B730-F26748175156}" type="pres">
      <dgm:prSet presAssocID="{79D9E3B4-4CD5-4866-B295-5484E070F5E6}" presName="linear" presStyleCnt="0">
        <dgm:presLayoutVars>
          <dgm:animLvl val="lvl"/>
          <dgm:resizeHandles val="exact"/>
        </dgm:presLayoutVars>
      </dgm:prSet>
      <dgm:spPr/>
    </dgm:pt>
    <dgm:pt modelId="{7A898315-0761-F64D-837F-589453FF055D}" type="pres">
      <dgm:prSet presAssocID="{8894BDA2-4801-42B7-9C70-FB02DEE8A1D5}" presName="parentText" presStyleLbl="node1" presStyleIdx="0" presStyleCnt="2">
        <dgm:presLayoutVars>
          <dgm:chMax val="0"/>
          <dgm:bulletEnabled val="1"/>
        </dgm:presLayoutVars>
      </dgm:prSet>
      <dgm:spPr/>
    </dgm:pt>
    <dgm:pt modelId="{74CC3D1D-B4EF-9B4A-A1CD-476BA2ABB7B0}" type="pres">
      <dgm:prSet presAssocID="{8894BDA2-4801-42B7-9C70-FB02DEE8A1D5}" presName="childText" presStyleLbl="revTx" presStyleIdx="0" presStyleCnt="2">
        <dgm:presLayoutVars>
          <dgm:bulletEnabled val="1"/>
        </dgm:presLayoutVars>
      </dgm:prSet>
      <dgm:spPr/>
    </dgm:pt>
    <dgm:pt modelId="{F0B3CCE7-1A92-4F47-989D-C5FBAB94EA28}" type="pres">
      <dgm:prSet presAssocID="{43C372FE-D07E-44AF-B3CA-84E123EA0CFA}" presName="parentText" presStyleLbl="node1" presStyleIdx="1" presStyleCnt="2">
        <dgm:presLayoutVars>
          <dgm:chMax val="0"/>
          <dgm:bulletEnabled val="1"/>
        </dgm:presLayoutVars>
      </dgm:prSet>
      <dgm:spPr/>
    </dgm:pt>
    <dgm:pt modelId="{A438EB75-4B31-004C-9D43-0D020D1F110A}" type="pres">
      <dgm:prSet presAssocID="{43C372FE-D07E-44AF-B3CA-84E123EA0CFA}" presName="childText" presStyleLbl="revTx" presStyleIdx="1" presStyleCnt="2">
        <dgm:presLayoutVars>
          <dgm:bulletEnabled val="1"/>
        </dgm:presLayoutVars>
      </dgm:prSet>
      <dgm:spPr/>
    </dgm:pt>
  </dgm:ptLst>
  <dgm:cxnLst>
    <dgm:cxn modelId="{63BBF20E-9951-DA44-9114-A83E1246C0EF}" type="presOf" srcId="{8894BDA2-4801-42B7-9C70-FB02DEE8A1D5}" destId="{7A898315-0761-F64D-837F-589453FF055D}" srcOrd="0" destOrd="0" presId="urn:microsoft.com/office/officeart/2005/8/layout/vList2"/>
    <dgm:cxn modelId="{49001410-052D-4866-B9F0-A4C8AB22839F}" srcId="{8894BDA2-4801-42B7-9C70-FB02DEE8A1D5}" destId="{1E00B5C5-1760-435C-81E0-0544BFE29BBF}" srcOrd="0" destOrd="0" parTransId="{B9E64648-8EFF-46C9-94A9-486762527F2F}" sibTransId="{3C3C0D10-D365-47BD-870D-BDC992D43534}"/>
    <dgm:cxn modelId="{43A56117-AB0F-9948-87DF-34CF3DB5DFDC}" type="presOf" srcId="{BE2FCA9E-2046-4FEB-938F-4894E6926334}" destId="{74CC3D1D-B4EF-9B4A-A1CD-476BA2ABB7B0}" srcOrd="0" destOrd="2" presId="urn:microsoft.com/office/officeart/2005/8/layout/vList2"/>
    <dgm:cxn modelId="{AA91941A-8A81-DB46-8448-6C146F01D04B}" type="presOf" srcId="{1E00B5C5-1760-435C-81E0-0544BFE29BBF}" destId="{74CC3D1D-B4EF-9B4A-A1CD-476BA2ABB7B0}" srcOrd="0" destOrd="0" presId="urn:microsoft.com/office/officeart/2005/8/layout/vList2"/>
    <dgm:cxn modelId="{0319971A-A3C7-4352-A19A-C5338E7DC3CB}" srcId="{43C372FE-D07E-44AF-B3CA-84E123EA0CFA}" destId="{F1F93FD6-89FF-43AD-A79D-37489CEB26FA}" srcOrd="3" destOrd="0" parTransId="{78DD8D1A-1D09-4CAB-8D4C-2224058570CB}" sibTransId="{7F0B115A-89ED-4F72-8081-F488CECE1D64}"/>
    <dgm:cxn modelId="{0657C527-DD34-F442-B931-17F30E4DCBCA}" type="presOf" srcId="{7B336E24-9651-4C49-BC87-23A148A7BBE7}" destId="{A438EB75-4B31-004C-9D43-0D020D1F110A}" srcOrd="0" destOrd="1" presId="urn:microsoft.com/office/officeart/2005/8/layout/vList2"/>
    <dgm:cxn modelId="{BE7BD32C-2F4B-E240-A41A-160D14C16349}" type="presOf" srcId="{79D9E3B4-4CD5-4866-B295-5484E070F5E6}" destId="{FD82ED2F-7163-C148-B730-F26748175156}" srcOrd="0" destOrd="0" presId="urn:microsoft.com/office/officeart/2005/8/layout/vList2"/>
    <dgm:cxn modelId="{23023131-3128-B74E-BCE6-D94BAD57D17C}" type="presOf" srcId="{1C69F1A1-F26E-47A0-8039-30A339C6D50C}" destId="{74CC3D1D-B4EF-9B4A-A1CD-476BA2ABB7B0}" srcOrd="0" destOrd="1" presId="urn:microsoft.com/office/officeart/2005/8/layout/vList2"/>
    <dgm:cxn modelId="{62889E60-1FEA-4F94-B8A7-5C7A47B99291}" srcId="{79D9E3B4-4CD5-4866-B295-5484E070F5E6}" destId="{43C372FE-D07E-44AF-B3CA-84E123EA0CFA}" srcOrd="1" destOrd="0" parTransId="{CBA977C5-E9D4-4A36-B505-696319D293DA}" sibTransId="{7F4CD9BD-7D17-4962-B3A8-2ADA25C59D8E}"/>
    <dgm:cxn modelId="{3654B281-3ACE-4354-8DA3-BF020EB1FE7A}" srcId="{8894BDA2-4801-42B7-9C70-FB02DEE8A1D5}" destId="{BE2FCA9E-2046-4FEB-938F-4894E6926334}" srcOrd="2" destOrd="0" parTransId="{1AE4E9B3-BA20-4BCC-8291-0C28FCC01FC0}" sibTransId="{8A550EED-5CD9-4773-9F88-01E115C3BDB1}"/>
    <dgm:cxn modelId="{C13364A7-19B5-44BF-BF7D-7098E4175BE8}" srcId="{8894BDA2-4801-42B7-9C70-FB02DEE8A1D5}" destId="{1C69F1A1-F26E-47A0-8039-30A339C6D50C}" srcOrd="1" destOrd="0" parTransId="{F0B23AD4-DE80-49E1-924E-9EF2B6063F1F}" sibTransId="{D1A98748-892A-4143-B815-D5D3B8B92CB0}"/>
    <dgm:cxn modelId="{2AF664A9-25AE-4125-85BD-708256161676}" srcId="{79D9E3B4-4CD5-4866-B295-5484E070F5E6}" destId="{8894BDA2-4801-42B7-9C70-FB02DEE8A1D5}" srcOrd="0" destOrd="0" parTransId="{FC943FA1-CA9A-44B9-B888-6063FBF97BE4}" sibTransId="{BF9AD20B-5A80-43D8-9E25-C1F957346048}"/>
    <dgm:cxn modelId="{1131AAB6-506D-8845-AC8E-184A8ACE0297}" type="presOf" srcId="{43C372FE-D07E-44AF-B3CA-84E123EA0CFA}" destId="{F0B3CCE7-1A92-4F47-989D-C5FBAB94EA28}" srcOrd="0" destOrd="0" presId="urn:microsoft.com/office/officeart/2005/8/layout/vList2"/>
    <dgm:cxn modelId="{934B78C9-74D9-48DA-AC05-F3E18A743E93}" srcId="{43C372FE-D07E-44AF-B3CA-84E123EA0CFA}" destId="{7F81B1FB-E2A5-4512-ABF1-9392C50A2B1C}" srcOrd="2" destOrd="0" parTransId="{982380CD-E347-40CE-97F3-5EEA6385B9B4}" sibTransId="{78FE1FBA-A797-4F1A-8BF7-EC62D1B96B3E}"/>
    <dgm:cxn modelId="{68F834EB-8C08-454D-BA2D-7E5748108AE8}" type="presOf" srcId="{F1F93FD6-89FF-43AD-A79D-37489CEB26FA}" destId="{A438EB75-4B31-004C-9D43-0D020D1F110A}" srcOrd="0" destOrd="3" presId="urn:microsoft.com/office/officeart/2005/8/layout/vList2"/>
    <dgm:cxn modelId="{278C8AF3-EF79-1841-9684-84457994B1AB}" type="presOf" srcId="{6CF03988-A5DE-4F96-A753-BF9B6E8DCECA}" destId="{A438EB75-4B31-004C-9D43-0D020D1F110A}" srcOrd="0" destOrd="0" presId="urn:microsoft.com/office/officeart/2005/8/layout/vList2"/>
    <dgm:cxn modelId="{3CA622F7-4C03-400B-9B2A-9CFEFE863D21}" srcId="{43C372FE-D07E-44AF-B3CA-84E123EA0CFA}" destId="{6CF03988-A5DE-4F96-A753-BF9B6E8DCECA}" srcOrd="0" destOrd="0" parTransId="{AB9E3A6C-ED6B-418E-9157-2A6C9D10A3CD}" sibTransId="{174DAFEA-CBFC-429E-8146-2BC3462B6D18}"/>
    <dgm:cxn modelId="{4F719CFE-B8F8-4309-8F4E-4CFB15CC31CE}" srcId="{43C372FE-D07E-44AF-B3CA-84E123EA0CFA}" destId="{7B336E24-9651-4C49-BC87-23A148A7BBE7}" srcOrd="1" destOrd="0" parTransId="{115B3BA7-7F00-4616-8779-A6B20FC60F7E}" sibTransId="{6AACBF12-3E0B-445E-9603-05DDCD72031E}"/>
    <dgm:cxn modelId="{CA21D9FE-2A8E-9C4C-A405-E33E90AF115E}" type="presOf" srcId="{7F81B1FB-E2A5-4512-ABF1-9392C50A2B1C}" destId="{A438EB75-4B31-004C-9D43-0D020D1F110A}" srcOrd="0" destOrd="2" presId="urn:microsoft.com/office/officeart/2005/8/layout/vList2"/>
    <dgm:cxn modelId="{11D173AF-53FE-B14F-AFAC-C2FA6999E140}" type="presParOf" srcId="{FD82ED2F-7163-C148-B730-F26748175156}" destId="{7A898315-0761-F64D-837F-589453FF055D}" srcOrd="0" destOrd="0" presId="urn:microsoft.com/office/officeart/2005/8/layout/vList2"/>
    <dgm:cxn modelId="{D7F58FCF-1645-D44F-9350-F09F5C15491B}" type="presParOf" srcId="{FD82ED2F-7163-C148-B730-F26748175156}" destId="{74CC3D1D-B4EF-9B4A-A1CD-476BA2ABB7B0}" srcOrd="1" destOrd="0" presId="urn:microsoft.com/office/officeart/2005/8/layout/vList2"/>
    <dgm:cxn modelId="{04698C0B-4027-C249-A552-260B8286449E}" type="presParOf" srcId="{FD82ED2F-7163-C148-B730-F26748175156}" destId="{F0B3CCE7-1A92-4F47-989D-C5FBAB94EA28}" srcOrd="2" destOrd="0" presId="urn:microsoft.com/office/officeart/2005/8/layout/vList2"/>
    <dgm:cxn modelId="{86FC2CC2-29A7-1140-8884-CD75E7FB1B5C}" type="presParOf" srcId="{FD82ED2F-7163-C148-B730-F26748175156}" destId="{A438EB75-4B31-004C-9D43-0D020D1F110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816BE3-11D4-47B0-8302-EEE53C6DECD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BECA7E6-6C27-4FB5-BF04-FF695AADAB40}">
      <dgm:prSet/>
      <dgm:spPr/>
      <dgm:t>
        <a:bodyPr/>
        <a:lstStyle/>
        <a:p>
          <a:r>
            <a:rPr lang="en-US" dirty="0"/>
            <a:t>Psychological Therapies</a:t>
          </a:r>
        </a:p>
      </dgm:t>
    </dgm:pt>
    <dgm:pt modelId="{35A58BDB-99F2-4303-8C70-97576BCD760A}" type="parTrans" cxnId="{AC62F003-1C92-4778-9030-12D4FEE13C3E}">
      <dgm:prSet/>
      <dgm:spPr/>
      <dgm:t>
        <a:bodyPr/>
        <a:lstStyle/>
        <a:p>
          <a:endParaRPr lang="en-US"/>
        </a:p>
      </dgm:t>
    </dgm:pt>
    <dgm:pt modelId="{734A3BD2-1531-4F0C-A26C-DC252D01ACD7}" type="sibTrans" cxnId="{AC62F003-1C92-4778-9030-12D4FEE13C3E}">
      <dgm:prSet/>
      <dgm:spPr/>
      <dgm:t>
        <a:bodyPr/>
        <a:lstStyle/>
        <a:p>
          <a:endParaRPr lang="en-US"/>
        </a:p>
      </dgm:t>
    </dgm:pt>
    <dgm:pt modelId="{7370870A-67AF-4321-B323-C8D08B20D5B3}">
      <dgm:prSet/>
      <dgm:spPr/>
      <dgm:t>
        <a:bodyPr/>
        <a:lstStyle/>
        <a:p>
          <a:r>
            <a:rPr lang="en-US" dirty="0"/>
            <a:t>Psychiatric-mental health advanced practice registered nurses</a:t>
          </a:r>
        </a:p>
      </dgm:t>
    </dgm:pt>
    <dgm:pt modelId="{D144283A-F718-45C1-95CE-2FCF994002C5}" type="parTrans" cxnId="{25A444F4-C807-4ABF-BC36-CF8BABACBCB5}">
      <dgm:prSet/>
      <dgm:spPr/>
      <dgm:t>
        <a:bodyPr/>
        <a:lstStyle/>
        <a:p>
          <a:endParaRPr lang="en-US"/>
        </a:p>
      </dgm:t>
    </dgm:pt>
    <dgm:pt modelId="{D9D20C3C-2DD4-41B9-88A5-1345FCA314E5}" type="sibTrans" cxnId="{25A444F4-C807-4ABF-BC36-CF8BABACBCB5}">
      <dgm:prSet/>
      <dgm:spPr/>
      <dgm:t>
        <a:bodyPr/>
        <a:lstStyle/>
        <a:p>
          <a:endParaRPr lang="en-US"/>
        </a:p>
      </dgm:t>
    </dgm:pt>
    <dgm:pt modelId="{799092C5-DE50-4DEB-8FA5-2F2083AD6113}">
      <dgm:prSet/>
      <dgm:spPr/>
      <dgm:t>
        <a:bodyPr/>
        <a:lstStyle/>
        <a:p>
          <a:r>
            <a:rPr lang="en-US" dirty="0"/>
            <a:t>Conduct family therapy</a:t>
          </a:r>
        </a:p>
      </dgm:t>
    </dgm:pt>
    <dgm:pt modelId="{16E2E45F-BC9D-4E6C-8998-20306938BD10}" type="parTrans" cxnId="{3C46B150-EA2B-4DC7-AC42-7833595B06D0}">
      <dgm:prSet/>
      <dgm:spPr/>
      <dgm:t>
        <a:bodyPr/>
        <a:lstStyle/>
        <a:p>
          <a:endParaRPr lang="en-US"/>
        </a:p>
      </dgm:t>
    </dgm:pt>
    <dgm:pt modelId="{BC1D8724-80B8-442E-B534-7D6CC0E79728}" type="sibTrans" cxnId="{3C46B150-EA2B-4DC7-AC42-7833595B06D0}">
      <dgm:prSet/>
      <dgm:spPr/>
      <dgm:t>
        <a:bodyPr/>
        <a:lstStyle/>
        <a:p>
          <a:endParaRPr lang="en-US"/>
        </a:p>
      </dgm:t>
    </dgm:pt>
    <dgm:pt modelId="{691DD9B6-6D9D-40E0-B7E4-362CC841BFC6}">
      <dgm:prSet/>
      <dgm:spPr/>
      <dgm:t>
        <a:bodyPr/>
        <a:lstStyle/>
        <a:p>
          <a:r>
            <a:rPr lang="en-US" dirty="0"/>
            <a:t>Apply family therapy to specific disorders</a:t>
          </a:r>
        </a:p>
      </dgm:t>
    </dgm:pt>
    <dgm:pt modelId="{830E5FD2-55B1-48FE-9867-797C2277460E}" type="parTrans" cxnId="{E0C21E6F-7CEF-44F4-97F8-72F51E776383}">
      <dgm:prSet/>
      <dgm:spPr/>
      <dgm:t>
        <a:bodyPr/>
        <a:lstStyle/>
        <a:p>
          <a:endParaRPr lang="en-US"/>
        </a:p>
      </dgm:t>
    </dgm:pt>
    <dgm:pt modelId="{951D0E9E-A71A-4A81-B235-F2389114F43E}" type="sibTrans" cxnId="{E0C21E6F-7CEF-44F4-97F8-72F51E776383}">
      <dgm:prSet/>
      <dgm:spPr/>
      <dgm:t>
        <a:bodyPr/>
        <a:lstStyle/>
        <a:p>
          <a:endParaRPr lang="en-US"/>
        </a:p>
      </dgm:t>
    </dgm:pt>
    <dgm:pt modelId="{A6B744C4-67BC-4629-AE84-DCD95BE208E2}">
      <dgm:prSet/>
      <dgm:spPr/>
      <dgm:t>
        <a:bodyPr/>
        <a:lstStyle/>
        <a:p>
          <a:r>
            <a:rPr lang="en-US" dirty="0"/>
            <a:t>Help with substance use disorders, child behavioral problems, marital relationship distress, and as an element of the treatment plan for schizophrenia </a:t>
          </a:r>
        </a:p>
      </dgm:t>
    </dgm:pt>
    <dgm:pt modelId="{31675CB3-FC27-4013-9FF5-8087C05AA6A3}" type="parTrans" cxnId="{6C3052F3-786C-4CA7-B012-165CDCD8AF61}">
      <dgm:prSet/>
      <dgm:spPr/>
      <dgm:t>
        <a:bodyPr/>
        <a:lstStyle/>
        <a:p>
          <a:endParaRPr lang="en-US"/>
        </a:p>
      </dgm:t>
    </dgm:pt>
    <dgm:pt modelId="{BAEBD73F-F861-4356-9BFF-4BF4A93F2C72}" type="sibTrans" cxnId="{6C3052F3-786C-4CA7-B012-165CDCD8AF61}">
      <dgm:prSet/>
      <dgm:spPr/>
      <dgm:t>
        <a:bodyPr/>
        <a:lstStyle/>
        <a:p>
          <a:endParaRPr lang="en-US"/>
        </a:p>
      </dgm:t>
    </dgm:pt>
    <dgm:pt modelId="{57FDAE33-6031-5E44-9378-9A8D1C86623A}" type="pres">
      <dgm:prSet presAssocID="{93816BE3-11D4-47B0-8302-EEE53C6DECD2}" presName="linear" presStyleCnt="0">
        <dgm:presLayoutVars>
          <dgm:dir/>
          <dgm:animLvl val="lvl"/>
          <dgm:resizeHandles val="exact"/>
        </dgm:presLayoutVars>
      </dgm:prSet>
      <dgm:spPr/>
    </dgm:pt>
    <dgm:pt modelId="{FE7B3195-3C05-C641-9ACE-48DF37953EBB}" type="pres">
      <dgm:prSet presAssocID="{4BECA7E6-6C27-4FB5-BF04-FF695AADAB40}" presName="parentLin" presStyleCnt="0"/>
      <dgm:spPr/>
    </dgm:pt>
    <dgm:pt modelId="{66DAD8FF-6DB2-7743-8343-C56C038D82CB}" type="pres">
      <dgm:prSet presAssocID="{4BECA7E6-6C27-4FB5-BF04-FF695AADAB40}" presName="parentLeftMargin" presStyleLbl="node1" presStyleIdx="0" presStyleCnt="2"/>
      <dgm:spPr/>
    </dgm:pt>
    <dgm:pt modelId="{E5140B22-A826-C449-982A-CD378DBBF9FD}" type="pres">
      <dgm:prSet presAssocID="{4BECA7E6-6C27-4FB5-BF04-FF695AADAB40}" presName="parentText" presStyleLbl="node1" presStyleIdx="0" presStyleCnt="2">
        <dgm:presLayoutVars>
          <dgm:chMax val="0"/>
          <dgm:bulletEnabled val="1"/>
        </dgm:presLayoutVars>
      </dgm:prSet>
      <dgm:spPr/>
    </dgm:pt>
    <dgm:pt modelId="{852619FB-9CDD-8342-BE0A-DAB0EE11CE3E}" type="pres">
      <dgm:prSet presAssocID="{4BECA7E6-6C27-4FB5-BF04-FF695AADAB40}" presName="negativeSpace" presStyleCnt="0"/>
      <dgm:spPr/>
    </dgm:pt>
    <dgm:pt modelId="{EC0ADC51-6FB4-0749-829E-341FD8F00CD8}" type="pres">
      <dgm:prSet presAssocID="{4BECA7E6-6C27-4FB5-BF04-FF695AADAB40}" presName="childText" presStyleLbl="conFgAcc1" presStyleIdx="0" presStyleCnt="2">
        <dgm:presLayoutVars>
          <dgm:bulletEnabled val="1"/>
        </dgm:presLayoutVars>
      </dgm:prSet>
      <dgm:spPr/>
    </dgm:pt>
    <dgm:pt modelId="{0FEDBA3E-1F1C-FA4E-B45E-83DF5F22600E}" type="pres">
      <dgm:prSet presAssocID="{734A3BD2-1531-4F0C-A26C-DC252D01ACD7}" presName="spaceBetweenRectangles" presStyleCnt="0"/>
      <dgm:spPr/>
    </dgm:pt>
    <dgm:pt modelId="{5D807916-858F-5642-9274-F58F7493C181}" type="pres">
      <dgm:prSet presAssocID="{7370870A-67AF-4321-B323-C8D08B20D5B3}" presName="parentLin" presStyleCnt="0"/>
      <dgm:spPr/>
    </dgm:pt>
    <dgm:pt modelId="{4B70D572-4675-7A43-96C6-22BBCD32A1B6}" type="pres">
      <dgm:prSet presAssocID="{7370870A-67AF-4321-B323-C8D08B20D5B3}" presName="parentLeftMargin" presStyleLbl="node1" presStyleIdx="0" presStyleCnt="2"/>
      <dgm:spPr/>
    </dgm:pt>
    <dgm:pt modelId="{0BED141D-C773-534D-BE85-F45814D98F87}" type="pres">
      <dgm:prSet presAssocID="{7370870A-67AF-4321-B323-C8D08B20D5B3}" presName="parentText" presStyleLbl="node1" presStyleIdx="1" presStyleCnt="2">
        <dgm:presLayoutVars>
          <dgm:chMax val="0"/>
          <dgm:bulletEnabled val="1"/>
        </dgm:presLayoutVars>
      </dgm:prSet>
      <dgm:spPr/>
    </dgm:pt>
    <dgm:pt modelId="{2116F554-51FF-DA4D-8747-9516D0A254E3}" type="pres">
      <dgm:prSet presAssocID="{7370870A-67AF-4321-B323-C8D08B20D5B3}" presName="negativeSpace" presStyleCnt="0"/>
      <dgm:spPr/>
    </dgm:pt>
    <dgm:pt modelId="{B9A250C2-A751-864C-9219-CDCE26ECEC86}" type="pres">
      <dgm:prSet presAssocID="{7370870A-67AF-4321-B323-C8D08B20D5B3}" presName="childText" presStyleLbl="conFgAcc1" presStyleIdx="1" presStyleCnt="2">
        <dgm:presLayoutVars>
          <dgm:bulletEnabled val="1"/>
        </dgm:presLayoutVars>
      </dgm:prSet>
      <dgm:spPr/>
    </dgm:pt>
  </dgm:ptLst>
  <dgm:cxnLst>
    <dgm:cxn modelId="{AC62F003-1C92-4778-9030-12D4FEE13C3E}" srcId="{93816BE3-11D4-47B0-8302-EEE53C6DECD2}" destId="{4BECA7E6-6C27-4FB5-BF04-FF695AADAB40}" srcOrd="0" destOrd="0" parTransId="{35A58BDB-99F2-4303-8C70-97576BCD760A}" sibTransId="{734A3BD2-1531-4F0C-A26C-DC252D01ACD7}"/>
    <dgm:cxn modelId="{490DBD04-86D3-E949-8E3E-1B5B5394FCE3}" type="presOf" srcId="{A6B744C4-67BC-4629-AE84-DCD95BE208E2}" destId="{B9A250C2-A751-864C-9219-CDCE26ECEC86}" srcOrd="0" destOrd="2" presId="urn:microsoft.com/office/officeart/2005/8/layout/list1"/>
    <dgm:cxn modelId="{A87C4507-CD48-3B48-AA11-B788336E9613}" type="presOf" srcId="{4BECA7E6-6C27-4FB5-BF04-FF695AADAB40}" destId="{66DAD8FF-6DB2-7743-8343-C56C038D82CB}" srcOrd="0" destOrd="0" presId="urn:microsoft.com/office/officeart/2005/8/layout/list1"/>
    <dgm:cxn modelId="{DFA9EF10-1FAB-CF4E-8AAB-2B47FDA892D0}" type="presOf" srcId="{93816BE3-11D4-47B0-8302-EEE53C6DECD2}" destId="{57FDAE33-6031-5E44-9378-9A8D1C86623A}" srcOrd="0" destOrd="0" presId="urn:microsoft.com/office/officeart/2005/8/layout/list1"/>
    <dgm:cxn modelId="{9A9D8516-9AD4-7041-8647-1D477EBA2CAD}" type="presOf" srcId="{7370870A-67AF-4321-B323-C8D08B20D5B3}" destId="{4B70D572-4675-7A43-96C6-22BBCD32A1B6}" srcOrd="0" destOrd="0" presId="urn:microsoft.com/office/officeart/2005/8/layout/list1"/>
    <dgm:cxn modelId="{9C469E1C-3EA7-0E47-8E6D-ED636BC0AC53}" type="presOf" srcId="{4BECA7E6-6C27-4FB5-BF04-FF695AADAB40}" destId="{E5140B22-A826-C449-982A-CD378DBBF9FD}" srcOrd="1" destOrd="0" presId="urn:microsoft.com/office/officeart/2005/8/layout/list1"/>
    <dgm:cxn modelId="{3C46B150-EA2B-4DC7-AC42-7833595B06D0}" srcId="{7370870A-67AF-4321-B323-C8D08B20D5B3}" destId="{799092C5-DE50-4DEB-8FA5-2F2083AD6113}" srcOrd="0" destOrd="0" parTransId="{16E2E45F-BC9D-4E6C-8998-20306938BD10}" sibTransId="{BC1D8724-80B8-442E-B534-7D6CC0E79728}"/>
    <dgm:cxn modelId="{73B84259-8219-594D-8E3B-76D4A74E2E18}" type="presOf" srcId="{799092C5-DE50-4DEB-8FA5-2F2083AD6113}" destId="{B9A250C2-A751-864C-9219-CDCE26ECEC86}" srcOrd="0" destOrd="0" presId="urn:microsoft.com/office/officeart/2005/8/layout/list1"/>
    <dgm:cxn modelId="{E0C21E6F-7CEF-44F4-97F8-72F51E776383}" srcId="{7370870A-67AF-4321-B323-C8D08B20D5B3}" destId="{691DD9B6-6D9D-40E0-B7E4-362CC841BFC6}" srcOrd="1" destOrd="0" parTransId="{830E5FD2-55B1-48FE-9867-797C2277460E}" sibTransId="{951D0E9E-A71A-4A81-B235-F2389114F43E}"/>
    <dgm:cxn modelId="{582FBF9B-778C-F443-BFBE-CA7A1D42729A}" type="presOf" srcId="{7370870A-67AF-4321-B323-C8D08B20D5B3}" destId="{0BED141D-C773-534D-BE85-F45814D98F87}" srcOrd="1" destOrd="0" presId="urn:microsoft.com/office/officeart/2005/8/layout/list1"/>
    <dgm:cxn modelId="{937855DE-67B7-C64A-8814-362033DCC503}" type="presOf" srcId="{691DD9B6-6D9D-40E0-B7E4-362CC841BFC6}" destId="{B9A250C2-A751-864C-9219-CDCE26ECEC86}" srcOrd="0" destOrd="1" presId="urn:microsoft.com/office/officeart/2005/8/layout/list1"/>
    <dgm:cxn modelId="{6C3052F3-786C-4CA7-B012-165CDCD8AF61}" srcId="{7370870A-67AF-4321-B323-C8D08B20D5B3}" destId="{A6B744C4-67BC-4629-AE84-DCD95BE208E2}" srcOrd="2" destOrd="0" parTransId="{31675CB3-FC27-4013-9FF5-8087C05AA6A3}" sibTransId="{BAEBD73F-F861-4356-9BFF-4BF4A93F2C72}"/>
    <dgm:cxn modelId="{25A444F4-C807-4ABF-BC36-CF8BABACBCB5}" srcId="{93816BE3-11D4-47B0-8302-EEE53C6DECD2}" destId="{7370870A-67AF-4321-B323-C8D08B20D5B3}" srcOrd="1" destOrd="0" parTransId="{D144283A-F718-45C1-95CE-2FCF994002C5}" sibTransId="{D9D20C3C-2DD4-41B9-88A5-1345FCA314E5}"/>
    <dgm:cxn modelId="{9D3BB921-BAD5-5249-B41E-68503FC1654F}" type="presParOf" srcId="{57FDAE33-6031-5E44-9378-9A8D1C86623A}" destId="{FE7B3195-3C05-C641-9ACE-48DF37953EBB}" srcOrd="0" destOrd="0" presId="urn:microsoft.com/office/officeart/2005/8/layout/list1"/>
    <dgm:cxn modelId="{67A98879-CAB9-F348-A096-D9370A6BB4B9}" type="presParOf" srcId="{FE7B3195-3C05-C641-9ACE-48DF37953EBB}" destId="{66DAD8FF-6DB2-7743-8343-C56C038D82CB}" srcOrd="0" destOrd="0" presId="urn:microsoft.com/office/officeart/2005/8/layout/list1"/>
    <dgm:cxn modelId="{C802413C-74DC-AB49-8335-8F952428CFD8}" type="presParOf" srcId="{FE7B3195-3C05-C641-9ACE-48DF37953EBB}" destId="{E5140B22-A826-C449-982A-CD378DBBF9FD}" srcOrd="1" destOrd="0" presId="urn:microsoft.com/office/officeart/2005/8/layout/list1"/>
    <dgm:cxn modelId="{760D57B5-CD5B-2A48-B869-4F07B61219AA}" type="presParOf" srcId="{57FDAE33-6031-5E44-9378-9A8D1C86623A}" destId="{852619FB-9CDD-8342-BE0A-DAB0EE11CE3E}" srcOrd="1" destOrd="0" presId="urn:microsoft.com/office/officeart/2005/8/layout/list1"/>
    <dgm:cxn modelId="{1EEB0BB3-C6E7-1A4B-B957-D57FF0AC5397}" type="presParOf" srcId="{57FDAE33-6031-5E44-9378-9A8D1C86623A}" destId="{EC0ADC51-6FB4-0749-829E-341FD8F00CD8}" srcOrd="2" destOrd="0" presId="urn:microsoft.com/office/officeart/2005/8/layout/list1"/>
    <dgm:cxn modelId="{10FE3C5C-04FB-F04F-8396-EDF770B4B95A}" type="presParOf" srcId="{57FDAE33-6031-5E44-9378-9A8D1C86623A}" destId="{0FEDBA3E-1F1C-FA4E-B45E-83DF5F22600E}" srcOrd="3" destOrd="0" presId="urn:microsoft.com/office/officeart/2005/8/layout/list1"/>
    <dgm:cxn modelId="{037095CF-7827-7849-8E42-67E97DDAF7FE}" type="presParOf" srcId="{57FDAE33-6031-5E44-9378-9A8D1C86623A}" destId="{5D807916-858F-5642-9274-F58F7493C181}" srcOrd="4" destOrd="0" presId="urn:microsoft.com/office/officeart/2005/8/layout/list1"/>
    <dgm:cxn modelId="{57D8F691-E8A3-F74F-8A50-364E12F7AF33}" type="presParOf" srcId="{5D807916-858F-5642-9274-F58F7493C181}" destId="{4B70D572-4675-7A43-96C6-22BBCD32A1B6}" srcOrd="0" destOrd="0" presId="urn:microsoft.com/office/officeart/2005/8/layout/list1"/>
    <dgm:cxn modelId="{957AB99E-DCBC-D648-ACDD-166E6A089B39}" type="presParOf" srcId="{5D807916-858F-5642-9274-F58F7493C181}" destId="{0BED141D-C773-534D-BE85-F45814D98F87}" srcOrd="1" destOrd="0" presId="urn:microsoft.com/office/officeart/2005/8/layout/list1"/>
    <dgm:cxn modelId="{12B18E29-4900-F141-A45C-AB4D9452EE51}" type="presParOf" srcId="{57FDAE33-6031-5E44-9378-9A8D1C86623A}" destId="{2116F554-51FF-DA4D-8747-9516D0A254E3}" srcOrd="5" destOrd="0" presId="urn:microsoft.com/office/officeart/2005/8/layout/list1"/>
    <dgm:cxn modelId="{79FC4E10-1164-9E4B-BE3A-FC5D0D89F0FB}" type="presParOf" srcId="{57FDAE33-6031-5E44-9378-9A8D1C86623A}" destId="{B9A250C2-A751-864C-9219-CDCE26ECEC8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29B9E-DF7E-4123-B2A6-288C9362EE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3F91419-DDB0-4E23-BDD7-4EB92C69A283}">
      <dgm:prSet custT="1"/>
      <dgm:spPr/>
      <dgm:t>
        <a:bodyPr/>
        <a:lstStyle/>
        <a:p>
          <a:r>
            <a:rPr lang="en-US" sz="2400" dirty="0"/>
            <a:t>Nuclear family</a:t>
          </a:r>
        </a:p>
      </dgm:t>
    </dgm:pt>
    <dgm:pt modelId="{77B65926-C5FE-4D52-A371-3874B79A9E7E}" type="parTrans" cxnId="{512A4CB7-CD61-48D1-A940-102BBF6CDE56}">
      <dgm:prSet/>
      <dgm:spPr/>
      <dgm:t>
        <a:bodyPr/>
        <a:lstStyle/>
        <a:p>
          <a:endParaRPr lang="en-US"/>
        </a:p>
      </dgm:t>
    </dgm:pt>
    <dgm:pt modelId="{75DCAF15-754F-424A-B357-5C4657F522A3}" type="sibTrans" cxnId="{512A4CB7-CD61-48D1-A940-102BBF6CDE56}">
      <dgm:prSet/>
      <dgm:spPr/>
      <dgm:t>
        <a:bodyPr/>
        <a:lstStyle/>
        <a:p>
          <a:endParaRPr lang="en-US"/>
        </a:p>
      </dgm:t>
    </dgm:pt>
    <dgm:pt modelId="{023D3552-8BED-49AE-AD80-6D95E8A95A9B}">
      <dgm:prSet custT="1"/>
      <dgm:spPr/>
      <dgm:t>
        <a:bodyPr/>
        <a:lstStyle/>
        <a:p>
          <a:r>
            <a:rPr lang="en-US" sz="2400" dirty="0"/>
            <a:t>Single-parent family</a:t>
          </a:r>
        </a:p>
      </dgm:t>
    </dgm:pt>
    <dgm:pt modelId="{4288FE73-A867-445C-A420-A8AB651C4680}" type="parTrans" cxnId="{56B4FCA1-31CB-4714-B831-32D9F561C78B}">
      <dgm:prSet/>
      <dgm:spPr/>
      <dgm:t>
        <a:bodyPr/>
        <a:lstStyle/>
        <a:p>
          <a:endParaRPr lang="en-US"/>
        </a:p>
      </dgm:t>
    </dgm:pt>
    <dgm:pt modelId="{70997197-ABA0-49B3-8D03-ED6A041BDFBE}" type="sibTrans" cxnId="{56B4FCA1-31CB-4714-B831-32D9F561C78B}">
      <dgm:prSet/>
      <dgm:spPr/>
      <dgm:t>
        <a:bodyPr/>
        <a:lstStyle/>
        <a:p>
          <a:endParaRPr lang="en-US"/>
        </a:p>
      </dgm:t>
    </dgm:pt>
    <dgm:pt modelId="{EC02FBFF-E356-4627-AAF0-CB9B9F767637}">
      <dgm:prSet custT="1"/>
      <dgm:spPr/>
      <dgm:t>
        <a:bodyPr/>
        <a:lstStyle/>
        <a:p>
          <a:r>
            <a:rPr lang="en-US" sz="2400" dirty="0"/>
            <a:t>Unmarried biological or adoptive family</a:t>
          </a:r>
        </a:p>
      </dgm:t>
    </dgm:pt>
    <dgm:pt modelId="{42C36798-1FBB-4C78-BE5A-9D7EF7D77E05}" type="parTrans" cxnId="{F0AFBA3D-E799-464F-B428-6BAECD58D4A8}">
      <dgm:prSet/>
      <dgm:spPr/>
      <dgm:t>
        <a:bodyPr/>
        <a:lstStyle/>
        <a:p>
          <a:endParaRPr lang="en-US"/>
        </a:p>
      </dgm:t>
    </dgm:pt>
    <dgm:pt modelId="{5BE3E40F-2DF5-43BC-9531-B39C53866BAA}" type="sibTrans" cxnId="{F0AFBA3D-E799-464F-B428-6BAECD58D4A8}">
      <dgm:prSet/>
      <dgm:spPr/>
      <dgm:t>
        <a:bodyPr/>
        <a:lstStyle/>
        <a:p>
          <a:endParaRPr lang="en-US"/>
        </a:p>
      </dgm:t>
    </dgm:pt>
    <dgm:pt modelId="{AF87EDBC-E375-4F8C-8DBB-ABF3C68E5F43}">
      <dgm:prSet custT="1"/>
      <dgm:spPr/>
      <dgm:t>
        <a:bodyPr/>
        <a:lstStyle/>
        <a:p>
          <a:r>
            <a:rPr lang="en-US" sz="2400" dirty="0"/>
            <a:t>Blended/step-family</a:t>
          </a:r>
        </a:p>
      </dgm:t>
    </dgm:pt>
    <dgm:pt modelId="{6038E0ED-1CE8-4A59-A6D7-9F5812CB0DA1}" type="parTrans" cxnId="{136B7841-1B36-4DD2-97CD-8F3B26453DEA}">
      <dgm:prSet/>
      <dgm:spPr/>
      <dgm:t>
        <a:bodyPr/>
        <a:lstStyle/>
        <a:p>
          <a:endParaRPr lang="en-US"/>
        </a:p>
      </dgm:t>
    </dgm:pt>
    <dgm:pt modelId="{BD0697E7-738D-4AF6-8C9E-078AED4BA5BD}" type="sibTrans" cxnId="{136B7841-1B36-4DD2-97CD-8F3B26453DEA}">
      <dgm:prSet/>
      <dgm:spPr/>
      <dgm:t>
        <a:bodyPr/>
        <a:lstStyle/>
        <a:p>
          <a:endParaRPr lang="en-US"/>
        </a:p>
      </dgm:t>
    </dgm:pt>
    <dgm:pt modelId="{BF36125B-1FB3-4C69-BEB8-31C49D65FEDD}">
      <dgm:prSet custT="1"/>
      <dgm:spPr/>
      <dgm:t>
        <a:bodyPr/>
        <a:lstStyle/>
        <a:p>
          <a:r>
            <a:rPr lang="en-US" sz="2400" dirty="0"/>
            <a:t>Cohabitating family</a:t>
          </a:r>
        </a:p>
      </dgm:t>
    </dgm:pt>
    <dgm:pt modelId="{2242367E-E541-42D5-8941-1CB7CF20FAF0}" type="parTrans" cxnId="{28A41630-2208-4DCC-AEE9-954235446B70}">
      <dgm:prSet/>
      <dgm:spPr/>
      <dgm:t>
        <a:bodyPr/>
        <a:lstStyle/>
        <a:p>
          <a:endParaRPr lang="en-US"/>
        </a:p>
      </dgm:t>
    </dgm:pt>
    <dgm:pt modelId="{7E0BE60E-9588-4F84-A3ED-BAFF34420B3C}" type="sibTrans" cxnId="{28A41630-2208-4DCC-AEE9-954235446B70}">
      <dgm:prSet/>
      <dgm:spPr/>
      <dgm:t>
        <a:bodyPr/>
        <a:lstStyle/>
        <a:p>
          <a:endParaRPr lang="en-US"/>
        </a:p>
      </dgm:t>
    </dgm:pt>
    <dgm:pt modelId="{943ABD6C-4A1A-4171-8AE8-D74AD28825E3}">
      <dgm:prSet custT="1"/>
      <dgm:spPr/>
      <dgm:t>
        <a:bodyPr/>
        <a:lstStyle/>
        <a:p>
          <a:r>
            <a:rPr lang="en-US" sz="2400" dirty="0"/>
            <a:t>Extended family</a:t>
          </a:r>
        </a:p>
      </dgm:t>
    </dgm:pt>
    <dgm:pt modelId="{4DA66B67-93AB-452D-88F6-B31FF0256FCB}" type="parTrans" cxnId="{C805A2A4-AB4F-4A7F-8552-AC15A2E92E57}">
      <dgm:prSet/>
      <dgm:spPr/>
      <dgm:t>
        <a:bodyPr/>
        <a:lstStyle/>
        <a:p>
          <a:endParaRPr lang="en-US"/>
        </a:p>
      </dgm:t>
    </dgm:pt>
    <dgm:pt modelId="{3811FBF8-0CD1-411F-8D32-266FB5EBBA2E}" type="sibTrans" cxnId="{C805A2A4-AB4F-4A7F-8552-AC15A2E92E57}">
      <dgm:prSet/>
      <dgm:spPr/>
      <dgm:t>
        <a:bodyPr/>
        <a:lstStyle/>
        <a:p>
          <a:endParaRPr lang="en-US"/>
        </a:p>
      </dgm:t>
    </dgm:pt>
    <dgm:pt modelId="{F30821F0-4DEA-47F0-9BAA-D2E468892CF6}">
      <dgm:prSet custT="1"/>
      <dgm:spPr/>
      <dgm:t>
        <a:bodyPr/>
        <a:lstStyle/>
        <a:p>
          <a:r>
            <a:rPr lang="en-US" sz="2400" dirty="0"/>
            <a:t>Grandparent family</a:t>
          </a:r>
        </a:p>
      </dgm:t>
    </dgm:pt>
    <dgm:pt modelId="{21796F3F-CD56-412B-AE0A-8E7060DD041F}" type="parTrans" cxnId="{C9EFD33A-5E31-4CA0-88E0-95284E4E6869}">
      <dgm:prSet/>
      <dgm:spPr/>
      <dgm:t>
        <a:bodyPr/>
        <a:lstStyle/>
        <a:p>
          <a:endParaRPr lang="en-US"/>
        </a:p>
      </dgm:t>
    </dgm:pt>
    <dgm:pt modelId="{BE4B50C9-339A-40E1-AC92-8EF01776A399}" type="sibTrans" cxnId="{C9EFD33A-5E31-4CA0-88E0-95284E4E6869}">
      <dgm:prSet/>
      <dgm:spPr/>
      <dgm:t>
        <a:bodyPr/>
        <a:lstStyle/>
        <a:p>
          <a:endParaRPr lang="en-US"/>
        </a:p>
      </dgm:t>
    </dgm:pt>
    <dgm:pt modelId="{0B3E60A3-648A-4446-964A-D39F6A42D1B7}">
      <dgm:prSet custT="1"/>
      <dgm:spPr/>
      <dgm:t>
        <a:bodyPr/>
        <a:lstStyle/>
        <a:p>
          <a:r>
            <a:rPr lang="en-US" sz="2400" dirty="0"/>
            <a:t>Childless family</a:t>
          </a:r>
        </a:p>
      </dgm:t>
    </dgm:pt>
    <dgm:pt modelId="{AFADE997-8BE8-48E9-BB80-0F8A9C4585F8}" type="parTrans" cxnId="{796D0711-8800-4F5E-8493-87118F594BFE}">
      <dgm:prSet/>
      <dgm:spPr/>
      <dgm:t>
        <a:bodyPr/>
        <a:lstStyle/>
        <a:p>
          <a:endParaRPr lang="en-US"/>
        </a:p>
      </dgm:t>
    </dgm:pt>
    <dgm:pt modelId="{CB8FE46D-075C-4BB6-BDF6-21EF51E0170B}" type="sibTrans" cxnId="{796D0711-8800-4F5E-8493-87118F594BFE}">
      <dgm:prSet/>
      <dgm:spPr/>
      <dgm:t>
        <a:bodyPr/>
        <a:lstStyle/>
        <a:p>
          <a:endParaRPr lang="en-US"/>
        </a:p>
      </dgm:t>
    </dgm:pt>
    <dgm:pt modelId="{E3AC0D3F-A071-4B1C-A578-35E95813F757}">
      <dgm:prSet custT="1"/>
      <dgm:spPr/>
      <dgm:t>
        <a:bodyPr/>
        <a:lstStyle/>
        <a:p>
          <a:r>
            <a:rPr lang="en-US" sz="2400" dirty="0"/>
            <a:t>“Other” family</a:t>
          </a:r>
        </a:p>
      </dgm:t>
    </dgm:pt>
    <dgm:pt modelId="{2B1E41C2-393D-4D6A-88A6-381B98929635}" type="parTrans" cxnId="{261FF983-9904-4351-9823-6EA0A26A4A23}">
      <dgm:prSet/>
      <dgm:spPr/>
      <dgm:t>
        <a:bodyPr/>
        <a:lstStyle/>
        <a:p>
          <a:endParaRPr lang="en-US"/>
        </a:p>
      </dgm:t>
    </dgm:pt>
    <dgm:pt modelId="{535D72E6-2C25-4D4D-A55C-F843F4408B20}" type="sibTrans" cxnId="{261FF983-9904-4351-9823-6EA0A26A4A23}">
      <dgm:prSet/>
      <dgm:spPr/>
      <dgm:t>
        <a:bodyPr/>
        <a:lstStyle/>
        <a:p>
          <a:endParaRPr lang="en-US"/>
        </a:p>
      </dgm:t>
    </dgm:pt>
    <dgm:pt modelId="{724CE84F-D3DB-764C-B507-A5D5381976F1}" type="pres">
      <dgm:prSet presAssocID="{04A29B9E-DF7E-4123-B2A6-288C9362EE04}" presName="vert0" presStyleCnt="0">
        <dgm:presLayoutVars>
          <dgm:dir/>
          <dgm:animOne val="branch"/>
          <dgm:animLvl val="lvl"/>
        </dgm:presLayoutVars>
      </dgm:prSet>
      <dgm:spPr/>
    </dgm:pt>
    <dgm:pt modelId="{A404E0B1-9789-A84D-832A-047982B3073F}" type="pres">
      <dgm:prSet presAssocID="{F3F91419-DDB0-4E23-BDD7-4EB92C69A283}" presName="thickLine" presStyleLbl="alignNode1" presStyleIdx="0" presStyleCnt="9"/>
      <dgm:spPr/>
    </dgm:pt>
    <dgm:pt modelId="{BDCDFEA4-395A-3A40-8509-E78BC7DAF1C1}" type="pres">
      <dgm:prSet presAssocID="{F3F91419-DDB0-4E23-BDD7-4EB92C69A283}" presName="horz1" presStyleCnt="0"/>
      <dgm:spPr/>
    </dgm:pt>
    <dgm:pt modelId="{1D8E550E-AACE-0E4B-A429-E2EA625C4A0A}" type="pres">
      <dgm:prSet presAssocID="{F3F91419-DDB0-4E23-BDD7-4EB92C69A283}" presName="tx1" presStyleLbl="revTx" presStyleIdx="0" presStyleCnt="9"/>
      <dgm:spPr/>
    </dgm:pt>
    <dgm:pt modelId="{E8363BF5-FC6D-DE42-828A-16E1CED98888}" type="pres">
      <dgm:prSet presAssocID="{F3F91419-DDB0-4E23-BDD7-4EB92C69A283}" presName="vert1" presStyleCnt="0"/>
      <dgm:spPr/>
    </dgm:pt>
    <dgm:pt modelId="{82E5C454-A852-C142-BEF2-1D6FEE11DB5D}" type="pres">
      <dgm:prSet presAssocID="{023D3552-8BED-49AE-AD80-6D95E8A95A9B}" presName="thickLine" presStyleLbl="alignNode1" presStyleIdx="1" presStyleCnt="9"/>
      <dgm:spPr/>
    </dgm:pt>
    <dgm:pt modelId="{7145A3E8-8106-D54C-9311-58FF75A12743}" type="pres">
      <dgm:prSet presAssocID="{023D3552-8BED-49AE-AD80-6D95E8A95A9B}" presName="horz1" presStyleCnt="0"/>
      <dgm:spPr/>
    </dgm:pt>
    <dgm:pt modelId="{F446312A-AA1B-5642-87B0-63BE3646B88B}" type="pres">
      <dgm:prSet presAssocID="{023D3552-8BED-49AE-AD80-6D95E8A95A9B}" presName="tx1" presStyleLbl="revTx" presStyleIdx="1" presStyleCnt="9"/>
      <dgm:spPr/>
    </dgm:pt>
    <dgm:pt modelId="{2379EFCD-6D12-8E4B-B29A-B210F23269DE}" type="pres">
      <dgm:prSet presAssocID="{023D3552-8BED-49AE-AD80-6D95E8A95A9B}" presName="vert1" presStyleCnt="0"/>
      <dgm:spPr/>
    </dgm:pt>
    <dgm:pt modelId="{50583926-E9F7-7540-B8E1-F41CB21661C4}" type="pres">
      <dgm:prSet presAssocID="{EC02FBFF-E356-4627-AAF0-CB9B9F767637}" presName="thickLine" presStyleLbl="alignNode1" presStyleIdx="2" presStyleCnt="9"/>
      <dgm:spPr/>
    </dgm:pt>
    <dgm:pt modelId="{0D1965EC-83A1-024E-8835-9AF11B149684}" type="pres">
      <dgm:prSet presAssocID="{EC02FBFF-E356-4627-AAF0-CB9B9F767637}" presName="horz1" presStyleCnt="0"/>
      <dgm:spPr/>
    </dgm:pt>
    <dgm:pt modelId="{593BEB07-5522-5A4D-9750-8C7D67BC2ADB}" type="pres">
      <dgm:prSet presAssocID="{EC02FBFF-E356-4627-AAF0-CB9B9F767637}" presName="tx1" presStyleLbl="revTx" presStyleIdx="2" presStyleCnt="9"/>
      <dgm:spPr/>
    </dgm:pt>
    <dgm:pt modelId="{F40EE716-C472-FC49-BCC3-0F14AA1AB403}" type="pres">
      <dgm:prSet presAssocID="{EC02FBFF-E356-4627-AAF0-CB9B9F767637}" presName="vert1" presStyleCnt="0"/>
      <dgm:spPr/>
    </dgm:pt>
    <dgm:pt modelId="{603E2F86-AF94-334A-B84F-2B5A067ABCE6}" type="pres">
      <dgm:prSet presAssocID="{AF87EDBC-E375-4F8C-8DBB-ABF3C68E5F43}" presName="thickLine" presStyleLbl="alignNode1" presStyleIdx="3" presStyleCnt="9"/>
      <dgm:spPr/>
    </dgm:pt>
    <dgm:pt modelId="{89C41760-5931-5342-B0D5-F1186F91864E}" type="pres">
      <dgm:prSet presAssocID="{AF87EDBC-E375-4F8C-8DBB-ABF3C68E5F43}" presName="horz1" presStyleCnt="0"/>
      <dgm:spPr/>
    </dgm:pt>
    <dgm:pt modelId="{BD461D6B-DA4D-4E45-82B9-A1AF704C45F0}" type="pres">
      <dgm:prSet presAssocID="{AF87EDBC-E375-4F8C-8DBB-ABF3C68E5F43}" presName="tx1" presStyleLbl="revTx" presStyleIdx="3" presStyleCnt="9"/>
      <dgm:spPr/>
    </dgm:pt>
    <dgm:pt modelId="{A961CC97-D91D-3844-99F6-19F21A22840B}" type="pres">
      <dgm:prSet presAssocID="{AF87EDBC-E375-4F8C-8DBB-ABF3C68E5F43}" presName="vert1" presStyleCnt="0"/>
      <dgm:spPr/>
    </dgm:pt>
    <dgm:pt modelId="{0AD8EF9F-1614-5641-BD8B-18CA4C23E513}" type="pres">
      <dgm:prSet presAssocID="{BF36125B-1FB3-4C69-BEB8-31C49D65FEDD}" presName="thickLine" presStyleLbl="alignNode1" presStyleIdx="4" presStyleCnt="9"/>
      <dgm:spPr/>
    </dgm:pt>
    <dgm:pt modelId="{B620ABC8-8F4E-D542-BB27-9A7019EBA4D3}" type="pres">
      <dgm:prSet presAssocID="{BF36125B-1FB3-4C69-BEB8-31C49D65FEDD}" presName="horz1" presStyleCnt="0"/>
      <dgm:spPr/>
    </dgm:pt>
    <dgm:pt modelId="{31E468ED-9205-6244-9D89-46A23B6B9DC3}" type="pres">
      <dgm:prSet presAssocID="{BF36125B-1FB3-4C69-BEB8-31C49D65FEDD}" presName="tx1" presStyleLbl="revTx" presStyleIdx="4" presStyleCnt="9"/>
      <dgm:spPr/>
    </dgm:pt>
    <dgm:pt modelId="{FDCB756B-EB9A-074F-8879-DF1E5C51F843}" type="pres">
      <dgm:prSet presAssocID="{BF36125B-1FB3-4C69-BEB8-31C49D65FEDD}" presName="vert1" presStyleCnt="0"/>
      <dgm:spPr/>
    </dgm:pt>
    <dgm:pt modelId="{75AB8507-01B3-7E44-907F-CD5442848780}" type="pres">
      <dgm:prSet presAssocID="{943ABD6C-4A1A-4171-8AE8-D74AD28825E3}" presName="thickLine" presStyleLbl="alignNode1" presStyleIdx="5" presStyleCnt="9"/>
      <dgm:spPr/>
    </dgm:pt>
    <dgm:pt modelId="{22CA0509-E49E-D14E-A884-E2842FD37790}" type="pres">
      <dgm:prSet presAssocID="{943ABD6C-4A1A-4171-8AE8-D74AD28825E3}" presName="horz1" presStyleCnt="0"/>
      <dgm:spPr/>
    </dgm:pt>
    <dgm:pt modelId="{E7CF8FEE-E47F-6C43-868A-F68B4FBDE288}" type="pres">
      <dgm:prSet presAssocID="{943ABD6C-4A1A-4171-8AE8-D74AD28825E3}" presName="tx1" presStyleLbl="revTx" presStyleIdx="5" presStyleCnt="9"/>
      <dgm:spPr/>
    </dgm:pt>
    <dgm:pt modelId="{8AAE9E93-36D4-D744-A586-6E161D7486B1}" type="pres">
      <dgm:prSet presAssocID="{943ABD6C-4A1A-4171-8AE8-D74AD28825E3}" presName="vert1" presStyleCnt="0"/>
      <dgm:spPr/>
    </dgm:pt>
    <dgm:pt modelId="{88A352D0-D22C-3845-9BAD-A166868CA86F}" type="pres">
      <dgm:prSet presAssocID="{F30821F0-4DEA-47F0-9BAA-D2E468892CF6}" presName="thickLine" presStyleLbl="alignNode1" presStyleIdx="6" presStyleCnt="9"/>
      <dgm:spPr/>
    </dgm:pt>
    <dgm:pt modelId="{A7A0A511-24CB-9246-87B0-FE4B756656BF}" type="pres">
      <dgm:prSet presAssocID="{F30821F0-4DEA-47F0-9BAA-D2E468892CF6}" presName="horz1" presStyleCnt="0"/>
      <dgm:spPr/>
    </dgm:pt>
    <dgm:pt modelId="{1DEEEA35-5E6D-8D44-8194-C1F1E223BE51}" type="pres">
      <dgm:prSet presAssocID="{F30821F0-4DEA-47F0-9BAA-D2E468892CF6}" presName="tx1" presStyleLbl="revTx" presStyleIdx="6" presStyleCnt="9"/>
      <dgm:spPr/>
    </dgm:pt>
    <dgm:pt modelId="{6C2F3D1E-8643-3E40-8586-224FC23B843B}" type="pres">
      <dgm:prSet presAssocID="{F30821F0-4DEA-47F0-9BAA-D2E468892CF6}" presName="vert1" presStyleCnt="0"/>
      <dgm:spPr/>
    </dgm:pt>
    <dgm:pt modelId="{6CE844BF-ED31-BF4C-81AA-A266F39B23CC}" type="pres">
      <dgm:prSet presAssocID="{0B3E60A3-648A-4446-964A-D39F6A42D1B7}" presName="thickLine" presStyleLbl="alignNode1" presStyleIdx="7" presStyleCnt="9"/>
      <dgm:spPr/>
    </dgm:pt>
    <dgm:pt modelId="{057F4155-9C3A-2246-8C99-37F25CB1BCCF}" type="pres">
      <dgm:prSet presAssocID="{0B3E60A3-648A-4446-964A-D39F6A42D1B7}" presName="horz1" presStyleCnt="0"/>
      <dgm:spPr/>
    </dgm:pt>
    <dgm:pt modelId="{94CCCE01-311C-E340-983A-7D5805019BC4}" type="pres">
      <dgm:prSet presAssocID="{0B3E60A3-648A-4446-964A-D39F6A42D1B7}" presName="tx1" presStyleLbl="revTx" presStyleIdx="7" presStyleCnt="9"/>
      <dgm:spPr/>
    </dgm:pt>
    <dgm:pt modelId="{57DEC983-F210-6E41-A180-A1424584E32C}" type="pres">
      <dgm:prSet presAssocID="{0B3E60A3-648A-4446-964A-D39F6A42D1B7}" presName="vert1" presStyleCnt="0"/>
      <dgm:spPr/>
    </dgm:pt>
    <dgm:pt modelId="{F0CAE110-4A7F-2746-A1EE-3A3FA16E6838}" type="pres">
      <dgm:prSet presAssocID="{E3AC0D3F-A071-4B1C-A578-35E95813F757}" presName="thickLine" presStyleLbl="alignNode1" presStyleIdx="8" presStyleCnt="9"/>
      <dgm:spPr/>
    </dgm:pt>
    <dgm:pt modelId="{D9908DFA-3913-B445-B39E-2130EA7852D2}" type="pres">
      <dgm:prSet presAssocID="{E3AC0D3F-A071-4B1C-A578-35E95813F757}" presName="horz1" presStyleCnt="0"/>
      <dgm:spPr/>
    </dgm:pt>
    <dgm:pt modelId="{04993086-697D-D149-AF80-529288CF3CAD}" type="pres">
      <dgm:prSet presAssocID="{E3AC0D3F-A071-4B1C-A578-35E95813F757}" presName="tx1" presStyleLbl="revTx" presStyleIdx="8" presStyleCnt="9"/>
      <dgm:spPr/>
    </dgm:pt>
    <dgm:pt modelId="{9C60A0DF-5121-2242-B237-D23CD2781E92}" type="pres">
      <dgm:prSet presAssocID="{E3AC0D3F-A071-4B1C-A578-35E95813F757}" presName="vert1" presStyleCnt="0"/>
      <dgm:spPr/>
    </dgm:pt>
  </dgm:ptLst>
  <dgm:cxnLst>
    <dgm:cxn modelId="{796D0711-8800-4F5E-8493-87118F594BFE}" srcId="{04A29B9E-DF7E-4123-B2A6-288C9362EE04}" destId="{0B3E60A3-648A-4446-964A-D39F6A42D1B7}" srcOrd="7" destOrd="0" parTransId="{AFADE997-8BE8-48E9-BB80-0F8A9C4585F8}" sibTransId="{CB8FE46D-075C-4BB6-BDF6-21EF51E0170B}"/>
    <dgm:cxn modelId="{18D07814-D282-B745-A7F0-D1F51D66A243}" type="presOf" srcId="{0B3E60A3-648A-4446-964A-D39F6A42D1B7}" destId="{94CCCE01-311C-E340-983A-7D5805019BC4}" srcOrd="0" destOrd="0" presId="urn:microsoft.com/office/officeart/2008/layout/LinedList"/>
    <dgm:cxn modelId="{28A41630-2208-4DCC-AEE9-954235446B70}" srcId="{04A29B9E-DF7E-4123-B2A6-288C9362EE04}" destId="{BF36125B-1FB3-4C69-BEB8-31C49D65FEDD}" srcOrd="4" destOrd="0" parTransId="{2242367E-E541-42D5-8941-1CB7CF20FAF0}" sibTransId="{7E0BE60E-9588-4F84-A3ED-BAFF34420B3C}"/>
    <dgm:cxn modelId="{C9EFD33A-5E31-4CA0-88E0-95284E4E6869}" srcId="{04A29B9E-DF7E-4123-B2A6-288C9362EE04}" destId="{F30821F0-4DEA-47F0-9BAA-D2E468892CF6}" srcOrd="6" destOrd="0" parTransId="{21796F3F-CD56-412B-AE0A-8E7060DD041F}" sibTransId="{BE4B50C9-339A-40E1-AC92-8EF01776A399}"/>
    <dgm:cxn modelId="{F0AFBA3D-E799-464F-B428-6BAECD58D4A8}" srcId="{04A29B9E-DF7E-4123-B2A6-288C9362EE04}" destId="{EC02FBFF-E356-4627-AAF0-CB9B9F767637}" srcOrd="2" destOrd="0" parTransId="{42C36798-1FBB-4C78-BE5A-9D7EF7D77E05}" sibTransId="{5BE3E40F-2DF5-43BC-9531-B39C53866BAA}"/>
    <dgm:cxn modelId="{136B7841-1B36-4DD2-97CD-8F3B26453DEA}" srcId="{04A29B9E-DF7E-4123-B2A6-288C9362EE04}" destId="{AF87EDBC-E375-4F8C-8DBB-ABF3C68E5F43}" srcOrd="3" destOrd="0" parTransId="{6038E0ED-1CE8-4A59-A6D7-9F5812CB0DA1}" sibTransId="{BD0697E7-738D-4AF6-8C9E-078AED4BA5BD}"/>
    <dgm:cxn modelId="{8FCB2259-A0FF-D54B-8542-00DE29AAC04D}" type="presOf" srcId="{E3AC0D3F-A071-4B1C-A578-35E95813F757}" destId="{04993086-697D-D149-AF80-529288CF3CAD}" srcOrd="0" destOrd="0" presId="urn:microsoft.com/office/officeart/2008/layout/LinedList"/>
    <dgm:cxn modelId="{B747366E-46E3-0548-98D8-37D1E6E4D1F9}" type="presOf" srcId="{BF36125B-1FB3-4C69-BEB8-31C49D65FEDD}" destId="{31E468ED-9205-6244-9D89-46A23B6B9DC3}" srcOrd="0" destOrd="0" presId="urn:microsoft.com/office/officeart/2008/layout/LinedList"/>
    <dgm:cxn modelId="{C8DBE278-9CB4-674B-BAD1-2BD3D38C60DB}" type="presOf" srcId="{023D3552-8BED-49AE-AD80-6D95E8A95A9B}" destId="{F446312A-AA1B-5642-87B0-63BE3646B88B}" srcOrd="0" destOrd="0" presId="urn:microsoft.com/office/officeart/2008/layout/LinedList"/>
    <dgm:cxn modelId="{261FF983-9904-4351-9823-6EA0A26A4A23}" srcId="{04A29B9E-DF7E-4123-B2A6-288C9362EE04}" destId="{E3AC0D3F-A071-4B1C-A578-35E95813F757}" srcOrd="8" destOrd="0" parTransId="{2B1E41C2-393D-4D6A-88A6-381B98929635}" sibTransId="{535D72E6-2C25-4D4D-A55C-F843F4408B20}"/>
    <dgm:cxn modelId="{DB5A7498-0CA2-FD4D-AB32-62661BD06AC5}" type="presOf" srcId="{04A29B9E-DF7E-4123-B2A6-288C9362EE04}" destId="{724CE84F-D3DB-764C-B507-A5D5381976F1}" srcOrd="0" destOrd="0" presId="urn:microsoft.com/office/officeart/2008/layout/LinedList"/>
    <dgm:cxn modelId="{56B4FCA1-31CB-4714-B831-32D9F561C78B}" srcId="{04A29B9E-DF7E-4123-B2A6-288C9362EE04}" destId="{023D3552-8BED-49AE-AD80-6D95E8A95A9B}" srcOrd="1" destOrd="0" parTransId="{4288FE73-A867-445C-A420-A8AB651C4680}" sibTransId="{70997197-ABA0-49B3-8D03-ED6A041BDFBE}"/>
    <dgm:cxn modelId="{C805A2A4-AB4F-4A7F-8552-AC15A2E92E57}" srcId="{04A29B9E-DF7E-4123-B2A6-288C9362EE04}" destId="{943ABD6C-4A1A-4171-8AE8-D74AD28825E3}" srcOrd="5" destOrd="0" parTransId="{4DA66B67-93AB-452D-88F6-B31FF0256FCB}" sibTransId="{3811FBF8-0CD1-411F-8D32-266FB5EBBA2E}"/>
    <dgm:cxn modelId="{DB084DB0-F356-494E-8095-F99BFC835613}" type="presOf" srcId="{F30821F0-4DEA-47F0-9BAA-D2E468892CF6}" destId="{1DEEEA35-5E6D-8D44-8194-C1F1E223BE51}" srcOrd="0" destOrd="0" presId="urn:microsoft.com/office/officeart/2008/layout/LinedList"/>
    <dgm:cxn modelId="{512A4CB7-CD61-48D1-A940-102BBF6CDE56}" srcId="{04A29B9E-DF7E-4123-B2A6-288C9362EE04}" destId="{F3F91419-DDB0-4E23-BDD7-4EB92C69A283}" srcOrd="0" destOrd="0" parTransId="{77B65926-C5FE-4D52-A371-3874B79A9E7E}" sibTransId="{75DCAF15-754F-424A-B357-5C4657F522A3}"/>
    <dgm:cxn modelId="{24DD4FC4-C37B-CA44-8955-3AD5B90C7ECE}" type="presOf" srcId="{AF87EDBC-E375-4F8C-8DBB-ABF3C68E5F43}" destId="{BD461D6B-DA4D-4E45-82B9-A1AF704C45F0}" srcOrd="0" destOrd="0" presId="urn:microsoft.com/office/officeart/2008/layout/LinedList"/>
    <dgm:cxn modelId="{357C15CB-B4E8-AB47-84D5-6EB7EF1C1041}" type="presOf" srcId="{F3F91419-DDB0-4E23-BDD7-4EB92C69A283}" destId="{1D8E550E-AACE-0E4B-A429-E2EA625C4A0A}" srcOrd="0" destOrd="0" presId="urn:microsoft.com/office/officeart/2008/layout/LinedList"/>
    <dgm:cxn modelId="{FEDC89D4-2582-CD49-B47B-98A38AC55BE0}" type="presOf" srcId="{943ABD6C-4A1A-4171-8AE8-D74AD28825E3}" destId="{E7CF8FEE-E47F-6C43-868A-F68B4FBDE288}" srcOrd="0" destOrd="0" presId="urn:microsoft.com/office/officeart/2008/layout/LinedList"/>
    <dgm:cxn modelId="{25DE24E4-CCD1-694C-ADA3-EABD502B7C7B}" type="presOf" srcId="{EC02FBFF-E356-4627-AAF0-CB9B9F767637}" destId="{593BEB07-5522-5A4D-9750-8C7D67BC2ADB}" srcOrd="0" destOrd="0" presId="urn:microsoft.com/office/officeart/2008/layout/LinedList"/>
    <dgm:cxn modelId="{E5EA9C81-A0FF-C04E-9319-61974A31C3C9}" type="presParOf" srcId="{724CE84F-D3DB-764C-B507-A5D5381976F1}" destId="{A404E0B1-9789-A84D-832A-047982B3073F}" srcOrd="0" destOrd="0" presId="urn:microsoft.com/office/officeart/2008/layout/LinedList"/>
    <dgm:cxn modelId="{4560A1CB-3522-B34D-80B8-4F8D58A650A7}" type="presParOf" srcId="{724CE84F-D3DB-764C-B507-A5D5381976F1}" destId="{BDCDFEA4-395A-3A40-8509-E78BC7DAF1C1}" srcOrd="1" destOrd="0" presId="urn:microsoft.com/office/officeart/2008/layout/LinedList"/>
    <dgm:cxn modelId="{5073FD06-840C-3043-8C44-1AD75CC6530F}" type="presParOf" srcId="{BDCDFEA4-395A-3A40-8509-E78BC7DAF1C1}" destId="{1D8E550E-AACE-0E4B-A429-E2EA625C4A0A}" srcOrd="0" destOrd="0" presId="urn:microsoft.com/office/officeart/2008/layout/LinedList"/>
    <dgm:cxn modelId="{A666BE44-B36D-DC4F-B359-3C7CA15D09CF}" type="presParOf" srcId="{BDCDFEA4-395A-3A40-8509-E78BC7DAF1C1}" destId="{E8363BF5-FC6D-DE42-828A-16E1CED98888}" srcOrd="1" destOrd="0" presId="urn:microsoft.com/office/officeart/2008/layout/LinedList"/>
    <dgm:cxn modelId="{C9CF5680-E469-F64C-A590-7A65543DC6C2}" type="presParOf" srcId="{724CE84F-D3DB-764C-B507-A5D5381976F1}" destId="{82E5C454-A852-C142-BEF2-1D6FEE11DB5D}" srcOrd="2" destOrd="0" presId="urn:microsoft.com/office/officeart/2008/layout/LinedList"/>
    <dgm:cxn modelId="{BABB8551-553B-D04B-A9F9-09BAB3744102}" type="presParOf" srcId="{724CE84F-D3DB-764C-B507-A5D5381976F1}" destId="{7145A3E8-8106-D54C-9311-58FF75A12743}" srcOrd="3" destOrd="0" presId="urn:microsoft.com/office/officeart/2008/layout/LinedList"/>
    <dgm:cxn modelId="{9669D7AA-196F-F044-B7E1-0BF6BA785434}" type="presParOf" srcId="{7145A3E8-8106-D54C-9311-58FF75A12743}" destId="{F446312A-AA1B-5642-87B0-63BE3646B88B}" srcOrd="0" destOrd="0" presId="urn:microsoft.com/office/officeart/2008/layout/LinedList"/>
    <dgm:cxn modelId="{36BE80D4-DB2C-0B4E-8DF8-CBEDFA66FA17}" type="presParOf" srcId="{7145A3E8-8106-D54C-9311-58FF75A12743}" destId="{2379EFCD-6D12-8E4B-B29A-B210F23269DE}" srcOrd="1" destOrd="0" presId="urn:microsoft.com/office/officeart/2008/layout/LinedList"/>
    <dgm:cxn modelId="{59D0E6B2-30B3-B944-82CB-7A6013C47F25}" type="presParOf" srcId="{724CE84F-D3DB-764C-B507-A5D5381976F1}" destId="{50583926-E9F7-7540-B8E1-F41CB21661C4}" srcOrd="4" destOrd="0" presId="urn:microsoft.com/office/officeart/2008/layout/LinedList"/>
    <dgm:cxn modelId="{8BCAEC8A-EC6A-B448-9DE1-DC5E9A6190B8}" type="presParOf" srcId="{724CE84F-D3DB-764C-B507-A5D5381976F1}" destId="{0D1965EC-83A1-024E-8835-9AF11B149684}" srcOrd="5" destOrd="0" presId="urn:microsoft.com/office/officeart/2008/layout/LinedList"/>
    <dgm:cxn modelId="{DCD6F39D-41AD-444A-A897-409B2910AE34}" type="presParOf" srcId="{0D1965EC-83A1-024E-8835-9AF11B149684}" destId="{593BEB07-5522-5A4D-9750-8C7D67BC2ADB}" srcOrd="0" destOrd="0" presId="urn:microsoft.com/office/officeart/2008/layout/LinedList"/>
    <dgm:cxn modelId="{C008470B-6EB9-794A-B2E7-BF2ED48F46DA}" type="presParOf" srcId="{0D1965EC-83A1-024E-8835-9AF11B149684}" destId="{F40EE716-C472-FC49-BCC3-0F14AA1AB403}" srcOrd="1" destOrd="0" presId="urn:microsoft.com/office/officeart/2008/layout/LinedList"/>
    <dgm:cxn modelId="{2BC61188-14F1-AF4C-973C-715A46C8220A}" type="presParOf" srcId="{724CE84F-D3DB-764C-B507-A5D5381976F1}" destId="{603E2F86-AF94-334A-B84F-2B5A067ABCE6}" srcOrd="6" destOrd="0" presId="urn:microsoft.com/office/officeart/2008/layout/LinedList"/>
    <dgm:cxn modelId="{A56556A7-D286-414A-A9EE-BF21725623A4}" type="presParOf" srcId="{724CE84F-D3DB-764C-B507-A5D5381976F1}" destId="{89C41760-5931-5342-B0D5-F1186F91864E}" srcOrd="7" destOrd="0" presId="urn:microsoft.com/office/officeart/2008/layout/LinedList"/>
    <dgm:cxn modelId="{3F2BA855-2C15-CF4B-9203-FC5C1F922F47}" type="presParOf" srcId="{89C41760-5931-5342-B0D5-F1186F91864E}" destId="{BD461D6B-DA4D-4E45-82B9-A1AF704C45F0}" srcOrd="0" destOrd="0" presId="urn:microsoft.com/office/officeart/2008/layout/LinedList"/>
    <dgm:cxn modelId="{481CEFDD-990C-E446-B16E-CB9F7CF0F25C}" type="presParOf" srcId="{89C41760-5931-5342-B0D5-F1186F91864E}" destId="{A961CC97-D91D-3844-99F6-19F21A22840B}" srcOrd="1" destOrd="0" presId="urn:microsoft.com/office/officeart/2008/layout/LinedList"/>
    <dgm:cxn modelId="{F691D53F-B0C1-4346-A569-FC233B6B0E2D}" type="presParOf" srcId="{724CE84F-D3DB-764C-B507-A5D5381976F1}" destId="{0AD8EF9F-1614-5641-BD8B-18CA4C23E513}" srcOrd="8" destOrd="0" presId="urn:microsoft.com/office/officeart/2008/layout/LinedList"/>
    <dgm:cxn modelId="{D8CB3586-F9E0-EB42-A6A9-8E176CF39AFE}" type="presParOf" srcId="{724CE84F-D3DB-764C-B507-A5D5381976F1}" destId="{B620ABC8-8F4E-D542-BB27-9A7019EBA4D3}" srcOrd="9" destOrd="0" presId="urn:microsoft.com/office/officeart/2008/layout/LinedList"/>
    <dgm:cxn modelId="{263D212E-2BF0-F94D-9037-77C42C55145B}" type="presParOf" srcId="{B620ABC8-8F4E-D542-BB27-9A7019EBA4D3}" destId="{31E468ED-9205-6244-9D89-46A23B6B9DC3}" srcOrd="0" destOrd="0" presId="urn:microsoft.com/office/officeart/2008/layout/LinedList"/>
    <dgm:cxn modelId="{DB918D6C-0A57-1847-8B9F-17119A668B72}" type="presParOf" srcId="{B620ABC8-8F4E-D542-BB27-9A7019EBA4D3}" destId="{FDCB756B-EB9A-074F-8879-DF1E5C51F843}" srcOrd="1" destOrd="0" presId="urn:microsoft.com/office/officeart/2008/layout/LinedList"/>
    <dgm:cxn modelId="{62888B62-04D2-7240-8196-AB7A06CC1B59}" type="presParOf" srcId="{724CE84F-D3DB-764C-B507-A5D5381976F1}" destId="{75AB8507-01B3-7E44-907F-CD5442848780}" srcOrd="10" destOrd="0" presId="urn:microsoft.com/office/officeart/2008/layout/LinedList"/>
    <dgm:cxn modelId="{30385793-FBFF-2D42-AACC-FD560C6271EF}" type="presParOf" srcId="{724CE84F-D3DB-764C-B507-A5D5381976F1}" destId="{22CA0509-E49E-D14E-A884-E2842FD37790}" srcOrd="11" destOrd="0" presId="urn:microsoft.com/office/officeart/2008/layout/LinedList"/>
    <dgm:cxn modelId="{EB4C44E3-04E6-B042-BD4C-6A0F3C699505}" type="presParOf" srcId="{22CA0509-E49E-D14E-A884-E2842FD37790}" destId="{E7CF8FEE-E47F-6C43-868A-F68B4FBDE288}" srcOrd="0" destOrd="0" presId="urn:microsoft.com/office/officeart/2008/layout/LinedList"/>
    <dgm:cxn modelId="{225112F2-CB7B-6F4A-B3C7-7724621FD968}" type="presParOf" srcId="{22CA0509-E49E-D14E-A884-E2842FD37790}" destId="{8AAE9E93-36D4-D744-A586-6E161D7486B1}" srcOrd="1" destOrd="0" presId="urn:microsoft.com/office/officeart/2008/layout/LinedList"/>
    <dgm:cxn modelId="{012B2CBF-3792-D241-8639-8A75E4C1683B}" type="presParOf" srcId="{724CE84F-D3DB-764C-B507-A5D5381976F1}" destId="{88A352D0-D22C-3845-9BAD-A166868CA86F}" srcOrd="12" destOrd="0" presId="urn:microsoft.com/office/officeart/2008/layout/LinedList"/>
    <dgm:cxn modelId="{CFD2EFD7-BD2C-6046-9EFE-08201518F880}" type="presParOf" srcId="{724CE84F-D3DB-764C-B507-A5D5381976F1}" destId="{A7A0A511-24CB-9246-87B0-FE4B756656BF}" srcOrd="13" destOrd="0" presId="urn:microsoft.com/office/officeart/2008/layout/LinedList"/>
    <dgm:cxn modelId="{49F691D7-15DA-F748-906E-61859E70BFBD}" type="presParOf" srcId="{A7A0A511-24CB-9246-87B0-FE4B756656BF}" destId="{1DEEEA35-5E6D-8D44-8194-C1F1E223BE51}" srcOrd="0" destOrd="0" presId="urn:microsoft.com/office/officeart/2008/layout/LinedList"/>
    <dgm:cxn modelId="{4BD04F64-F656-1D41-95A9-6AFED7B2E9CA}" type="presParOf" srcId="{A7A0A511-24CB-9246-87B0-FE4B756656BF}" destId="{6C2F3D1E-8643-3E40-8586-224FC23B843B}" srcOrd="1" destOrd="0" presId="urn:microsoft.com/office/officeart/2008/layout/LinedList"/>
    <dgm:cxn modelId="{C0963AEF-0658-9B49-BB04-DC8B1A3B5F84}" type="presParOf" srcId="{724CE84F-D3DB-764C-B507-A5D5381976F1}" destId="{6CE844BF-ED31-BF4C-81AA-A266F39B23CC}" srcOrd="14" destOrd="0" presId="urn:microsoft.com/office/officeart/2008/layout/LinedList"/>
    <dgm:cxn modelId="{3C20810D-413F-6848-AC0F-16C7B18C58CA}" type="presParOf" srcId="{724CE84F-D3DB-764C-B507-A5D5381976F1}" destId="{057F4155-9C3A-2246-8C99-37F25CB1BCCF}" srcOrd="15" destOrd="0" presId="urn:microsoft.com/office/officeart/2008/layout/LinedList"/>
    <dgm:cxn modelId="{EB3DF964-6E11-164C-94E5-13BA3A48B22A}" type="presParOf" srcId="{057F4155-9C3A-2246-8C99-37F25CB1BCCF}" destId="{94CCCE01-311C-E340-983A-7D5805019BC4}" srcOrd="0" destOrd="0" presId="urn:microsoft.com/office/officeart/2008/layout/LinedList"/>
    <dgm:cxn modelId="{3C3309E6-885D-2848-A5E1-0DB03769F3E7}" type="presParOf" srcId="{057F4155-9C3A-2246-8C99-37F25CB1BCCF}" destId="{57DEC983-F210-6E41-A180-A1424584E32C}" srcOrd="1" destOrd="0" presId="urn:microsoft.com/office/officeart/2008/layout/LinedList"/>
    <dgm:cxn modelId="{3CA42BE5-552B-8D44-96E5-0AA2DF4F3ABE}" type="presParOf" srcId="{724CE84F-D3DB-764C-B507-A5D5381976F1}" destId="{F0CAE110-4A7F-2746-A1EE-3A3FA16E6838}" srcOrd="16" destOrd="0" presId="urn:microsoft.com/office/officeart/2008/layout/LinedList"/>
    <dgm:cxn modelId="{5234830C-1737-FD41-B224-5ED8A08D3786}" type="presParOf" srcId="{724CE84F-D3DB-764C-B507-A5D5381976F1}" destId="{D9908DFA-3913-B445-B39E-2130EA7852D2}" srcOrd="17" destOrd="0" presId="urn:microsoft.com/office/officeart/2008/layout/LinedList"/>
    <dgm:cxn modelId="{D4AE9A99-AB2E-0F45-81C2-C15D022DD865}" type="presParOf" srcId="{D9908DFA-3913-B445-B39E-2130EA7852D2}" destId="{04993086-697D-D149-AF80-529288CF3CAD}" srcOrd="0" destOrd="0" presId="urn:microsoft.com/office/officeart/2008/layout/LinedList"/>
    <dgm:cxn modelId="{325A32B5-67C2-964D-8293-201709749797}" type="presParOf" srcId="{D9908DFA-3913-B445-B39E-2130EA7852D2}" destId="{9C60A0DF-5121-2242-B237-D23CD2781E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89587-0DEA-42CD-8E37-0B0C944D642B}" type="doc">
      <dgm:prSet loTypeId="urn:microsoft.com/office/officeart/2005/8/layout/hierarchy2" loCatId="hierarchy" qsTypeId="urn:microsoft.com/office/officeart/2005/8/quickstyle/simple1" qsCatId="simple" csTypeId="urn:microsoft.com/office/officeart/2005/8/colors/accent1_2" csCatId="accent1"/>
      <dgm:spPr/>
      <dgm:t>
        <a:bodyPr/>
        <a:lstStyle/>
        <a:p>
          <a:endParaRPr lang="en-US"/>
        </a:p>
      </dgm:t>
    </dgm:pt>
    <dgm:pt modelId="{7A4A76B8-D18D-49A1-906D-14BD858722E6}">
      <dgm:prSet/>
      <dgm:spPr/>
      <dgm:t>
        <a:bodyPr/>
        <a:lstStyle/>
        <a:p>
          <a:r>
            <a:rPr lang="en-US" dirty="0"/>
            <a:t>Management</a:t>
          </a:r>
        </a:p>
      </dgm:t>
    </dgm:pt>
    <dgm:pt modelId="{8DB1A22E-3396-46A8-A189-8919E120BA16}" type="parTrans" cxnId="{FC373087-A8B1-43D4-82FB-B5103509B94D}">
      <dgm:prSet/>
      <dgm:spPr/>
      <dgm:t>
        <a:bodyPr/>
        <a:lstStyle/>
        <a:p>
          <a:endParaRPr lang="en-US"/>
        </a:p>
      </dgm:t>
    </dgm:pt>
    <dgm:pt modelId="{A1F68946-8C74-40E8-A081-9D988BFDABB1}" type="sibTrans" cxnId="{FC373087-A8B1-43D4-82FB-B5103509B94D}">
      <dgm:prSet/>
      <dgm:spPr/>
      <dgm:t>
        <a:bodyPr/>
        <a:lstStyle/>
        <a:p>
          <a:endParaRPr lang="en-US"/>
        </a:p>
      </dgm:t>
    </dgm:pt>
    <dgm:pt modelId="{DF3AE984-9D86-4048-86A3-2E201872C47D}">
      <dgm:prSet/>
      <dgm:spPr/>
      <dgm:t>
        <a:bodyPr/>
        <a:lstStyle/>
        <a:p>
          <a:r>
            <a:rPr lang="en-US" dirty="0"/>
            <a:t>Boundaries</a:t>
          </a:r>
        </a:p>
      </dgm:t>
    </dgm:pt>
    <dgm:pt modelId="{FC53F4D8-5E1A-4F1B-8BA7-396B8F851096}" type="parTrans" cxnId="{088AFC75-BE68-4F9C-AF54-54DECF73DBC2}">
      <dgm:prSet/>
      <dgm:spPr/>
      <dgm:t>
        <a:bodyPr/>
        <a:lstStyle/>
        <a:p>
          <a:endParaRPr lang="en-US"/>
        </a:p>
      </dgm:t>
    </dgm:pt>
    <dgm:pt modelId="{9D8EA2BF-985D-4811-82F6-03708A3449CD}" type="sibTrans" cxnId="{088AFC75-BE68-4F9C-AF54-54DECF73DBC2}">
      <dgm:prSet/>
      <dgm:spPr/>
      <dgm:t>
        <a:bodyPr/>
        <a:lstStyle/>
        <a:p>
          <a:endParaRPr lang="en-US"/>
        </a:p>
      </dgm:t>
    </dgm:pt>
    <dgm:pt modelId="{F95E1EA1-18C1-46A9-B665-EEB62D46C128}">
      <dgm:prSet/>
      <dgm:spPr/>
      <dgm:t>
        <a:bodyPr/>
        <a:lstStyle/>
        <a:p>
          <a:r>
            <a:rPr lang="en-US" dirty="0"/>
            <a:t>Clear</a:t>
          </a:r>
        </a:p>
      </dgm:t>
    </dgm:pt>
    <dgm:pt modelId="{ECAFDA30-97A5-47D6-AA2E-F301C9E02D38}" type="parTrans" cxnId="{5FC6F5A2-4666-4943-9FB4-6B63F5F551D5}">
      <dgm:prSet/>
      <dgm:spPr/>
      <dgm:t>
        <a:bodyPr/>
        <a:lstStyle/>
        <a:p>
          <a:endParaRPr lang="en-US" dirty="0"/>
        </a:p>
      </dgm:t>
    </dgm:pt>
    <dgm:pt modelId="{CC8F147C-FF20-49A7-B135-19C01C1DE976}" type="sibTrans" cxnId="{5FC6F5A2-4666-4943-9FB4-6B63F5F551D5}">
      <dgm:prSet/>
      <dgm:spPr/>
      <dgm:t>
        <a:bodyPr/>
        <a:lstStyle/>
        <a:p>
          <a:endParaRPr lang="en-US"/>
        </a:p>
      </dgm:t>
    </dgm:pt>
    <dgm:pt modelId="{9B5AB71A-D34D-4643-A537-A61FC598FC2B}">
      <dgm:prSet/>
      <dgm:spPr/>
      <dgm:t>
        <a:bodyPr/>
        <a:lstStyle/>
        <a:p>
          <a:r>
            <a:rPr lang="en-US" dirty="0"/>
            <a:t>Diffuse</a:t>
          </a:r>
        </a:p>
      </dgm:t>
    </dgm:pt>
    <dgm:pt modelId="{C2A8EF88-8F28-49B2-8418-31AFC1C6F0BC}" type="parTrans" cxnId="{F61DECF5-3ED0-428E-8182-C938631AB01C}">
      <dgm:prSet/>
      <dgm:spPr/>
      <dgm:t>
        <a:bodyPr/>
        <a:lstStyle/>
        <a:p>
          <a:endParaRPr lang="en-US" dirty="0"/>
        </a:p>
      </dgm:t>
    </dgm:pt>
    <dgm:pt modelId="{FE324FAB-8851-4016-9733-81B32F920C1B}" type="sibTrans" cxnId="{F61DECF5-3ED0-428E-8182-C938631AB01C}">
      <dgm:prSet/>
      <dgm:spPr/>
      <dgm:t>
        <a:bodyPr/>
        <a:lstStyle/>
        <a:p>
          <a:endParaRPr lang="en-US"/>
        </a:p>
      </dgm:t>
    </dgm:pt>
    <dgm:pt modelId="{03245BB0-B047-42FA-919B-5F233E9BEB8A}">
      <dgm:prSet/>
      <dgm:spPr/>
      <dgm:t>
        <a:bodyPr/>
        <a:lstStyle/>
        <a:p>
          <a:r>
            <a:rPr lang="en-US" dirty="0"/>
            <a:t>Rigid</a:t>
          </a:r>
        </a:p>
      </dgm:t>
    </dgm:pt>
    <dgm:pt modelId="{BD1B2617-D244-494E-9BD2-D5E5299B689C}" type="parTrans" cxnId="{3770390A-EC66-475A-85C0-F4FE0D52C226}">
      <dgm:prSet/>
      <dgm:spPr/>
      <dgm:t>
        <a:bodyPr/>
        <a:lstStyle/>
        <a:p>
          <a:endParaRPr lang="en-US" dirty="0"/>
        </a:p>
      </dgm:t>
    </dgm:pt>
    <dgm:pt modelId="{A08EFEB7-9AA9-4996-8D4D-814A93605C46}" type="sibTrans" cxnId="{3770390A-EC66-475A-85C0-F4FE0D52C226}">
      <dgm:prSet/>
      <dgm:spPr/>
      <dgm:t>
        <a:bodyPr/>
        <a:lstStyle/>
        <a:p>
          <a:endParaRPr lang="en-US"/>
        </a:p>
      </dgm:t>
    </dgm:pt>
    <dgm:pt modelId="{F8AA5E23-4105-844B-BE41-8B3FF37259A3}" type="pres">
      <dgm:prSet presAssocID="{C5D89587-0DEA-42CD-8E37-0B0C944D642B}" presName="diagram" presStyleCnt="0">
        <dgm:presLayoutVars>
          <dgm:chPref val="1"/>
          <dgm:dir/>
          <dgm:animOne val="branch"/>
          <dgm:animLvl val="lvl"/>
          <dgm:resizeHandles val="exact"/>
        </dgm:presLayoutVars>
      </dgm:prSet>
      <dgm:spPr/>
    </dgm:pt>
    <dgm:pt modelId="{044FA871-96DC-E344-BD37-C5A53132A972}" type="pres">
      <dgm:prSet presAssocID="{7A4A76B8-D18D-49A1-906D-14BD858722E6}" presName="root1" presStyleCnt="0"/>
      <dgm:spPr/>
    </dgm:pt>
    <dgm:pt modelId="{99106B0F-CA1F-D344-B543-079D55A6801F}" type="pres">
      <dgm:prSet presAssocID="{7A4A76B8-D18D-49A1-906D-14BD858722E6}" presName="LevelOneTextNode" presStyleLbl="node0" presStyleIdx="0" presStyleCnt="2">
        <dgm:presLayoutVars>
          <dgm:chPref val="3"/>
        </dgm:presLayoutVars>
      </dgm:prSet>
      <dgm:spPr/>
    </dgm:pt>
    <dgm:pt modelId="{AFA3AA9B-FE5D-A140-BD8E-D8811E10C6A8}" type="pres">
      <dgm:prSet presAssocID="{7A4A76B8-D18D-49A1-906D-14BD858722E6}" presName="level2hierChild" presStyleCnt="0"/>
      <dgm:spPr/>
    </dgm:pt>
    <dgm:pt modelId="{3CE8504D-74B3-5047-AC92-C8F6020F3220}" type="pres">
      <dgm:prSet presAssocID="{DF3AE984-9D86-4048-86A3-2E201872C47D}" presName="root1" presStyleCnt="0"/>
      <dgm:spPr/>
    </dgm:pt>
    <dgm:pt modelId="{5EF7D218-9230-6947-AD63-C86E0288A70D}" type="pres">
      <dgm:prSet presAssocID="{DF3AE984-9D86-4048-86A3-2E201872C47D}" presName="LevelOneTextNode" presStyleLbl="node0" presStyleIdx="1" presStyleCnt="2">
        <dgm:presLayoutVars>
          <dgm:chPref val="3"/>
        </dgm:presLayoutVars>
      </dgm:prSet>
      <dgm:spPr/>
    </dgm:pt>
    <dgm:pt modelId="{2A22CCB0-7E94-E549-9FB4-4467C4AB3D05}" type="pres">
      <dgm:prSet presAssocID="{DF3AE984-9D86-4048-86A3-2E201872C47D}" presName="level2hierChild" presStyleCnt="0"/>
      <dgm:spPr/>
    </dgm:pt>
    <dgm:pt modelId="{2F848A6C-60FB-784E-AAAB-BCCC9FDDEBCD}" type="pres">
      <dgm:prSet presAssocID="{ECAFDA30-97A5-47D6-AA2E-F301C9E02D38}" presName="conn2-1" presStyleLbl="parChTrans1D2" presStyleIdx="0" presStyleCnt="3"/>
      <dgm:spPr/>
    </dgm:pt>
    <dgm:pt modelId="{4B5CA25A-040B-C140-A8C6-B1CDB43F61E9}" type="pres">
      <dgm:prSet presAssocID="{ECAFDA30-97A5-47D6-AA2E-F301C9E02D38}" presName="connTx" presStyleLbl="parChTrans1D2" presStyleIdx="0" presStyleCnt="3"/>
      <dgm:spPr/>
    </dgm:pt>
    <dgm:pt modelId="{BBBD37FA-BA93-5F40-B4E8-0AE41D56DC4A}" type="pres">
      <dgm:prSet presAssocID="{F95E1EA1-18C1-46A9-B665-EEB62D46C128}" presName="root2" presStyleCnt="0"/>
      <dgm:spPr/>
    </dgm:pt>
    <dgm:pt modelId="{ABB07706-CE13-7845-BC84-270BC534FA29}" type="pres">
      <dgm:prSet presAssocID="{F95E1EA1-18C1-46A9-B665-EEB62D46C128}" presName="LevelTwoTextNode" presStyleLbl="node2" presStyleIdx="0" presStyleCnt="3">
        <dgm:presLayoutVars>
          <dgm:chPref val="3"/>
        </dgm:presLayoutVars>
      </dgm:prSet>
      <dgm:spPr/>
    </dgm:pt>
    <dgm:pt modelId="{C5D97D0A-445F-8D4A-8B5E-75900C390A83}" type="pres">
      <dgm:prSet presAssocID="{F95E1EA1-18C1-46A9-B665-EEB62D46C128}" presName="level3hierChild" presStyleCnt="0"/>
      <dgm:spPr/>
    </dgm:pt>
    <dgm:pt modelId="{D1339423-EE58-1E4C-BD9A-1B9558826ECA}" type="pres">
      <dgm:prSet presAssocID="{C2A8EF88-8F28-49B2-8418-31AFC1C6F0BC}" presName="conn2-1" presStyleLbl="parChTrans1D2" presStyleIdx="1" presStyleCnt="3"/>
      <dgm:spPr/>
    </dgm:pt>
    <dgm:pt modelId="{20F2CEDD-23B7-5B42-B1F0-C3B037F90F4E}" type="pres">
      <dgm:prSet presAssocID="{C2A8EF88-8F28-49B2-8418-31AFC1C6F0BC}" presName="connTx" presStyleLbl="parChTrans1D2" presStyleIdx="1" presStyleCnt="3"/>
      <dgm:spPr/>
    </dgm:pt>
    <dgm:pt modelId="{632D54E7-B9BE-0B4F-8A78-7EA9D0B4B1BD}" type="pres">
      <dgm:prSet presAssocID="{9B5AB71A-D34D-4643-A537-A61FC598FC2B}" presName="root2" presStyleCnt="0"/>
      <dgm:spPr/>
    </dgm:pt>
    <dgm:pt modelId="{59A18063-6E8A-0641-B06F-97667D4A6140}" type="pres">
      <dgm:prSet presAssocID="{9B5AB71A-D34D-4643-A537-A61FC598FC2B}" presName="LevelTwoTextNode" presStyleLbl="node2" presStyleIdx="1" presStyleCnt="3">
        <dgm:presLayoutVars>
          <dgm:chPref val="3"/>
        </dgm:presLayoutVars>
      </dgm:prSet>
      <dgm:spPr/>
    </dgm:pt>
    <dgm:pt modelId="{4F227461-2059-0740-94AC-9B7F74180EA6}" type="pres">
      <dgm:prSet presAssocID="{9B5AB71A-D34D-4643-A537-A61FC598FC2B}" presName="level3hierChild" presStyleCnt="0"/>
      <dgm:spPr/>
    </dgm:pt>
    <dgm:pt modelId="{A4BA43AE-60DE-1E41-B215-C829C5824980}" type="pres">
      <dgm:prSet presAssocID="{BD1B2617-D244-494E-9BD2-D5E5299B689C}" presName="conn2-1" presStyleLbl="parChTrans1D2" presStyleIdx="2" presStyleCnt="3"/>
      <dgm:spPr/>
    </dgm:pt>
    <dgm:pt modelId="{EA0519E4-7902-A64B-B974-B290535465A3}" type="pres">
      <dgm:prSet presAssocID="{BD1B2617-D244-494E-9BD2-D5E5299B689C}" presName="connTx" presStyleLbl="parChTrans1D2" presStyleIdx="2" presStyleCnt="3"/>
      <dgm:spPr/>
    </dgm:pt>
    <dgm:pt modelId="{531ED9C0-5AC7-414B-AD41-00BE0C4B65C9}" type="pres">
      <dgm:prSet presAssocID="{03245BB0-B047-42FA-919B-5F233E9BEB8A}" presName="root2" presStyleCnt="0"/>
      <dgm:spPr/>
    </dgm:pt>
    <dgm:pt modelId="{708D0254-92DA-9542-AFC1-C7B0D5E56359}" type="pres">
      <dgm:prSet presAssocID="{03245BB0-B047-42FA-919B-5F233E9BEB8A}" presName="LevelTwoTextNode" presStyleLbl="node2" presStyleIdx="2" presStyleCnt="3">
        <dgm:presLayoutVars>
          <dgm:chPref val="3"/>
        </dgm:presLayoutVars>
      </dgm:prSet>
      <dgm:spPr/>
    </dgm:pt>
    <dgm:pt modelId="{C32334D6-28B9-5F40-A056-BDB1586C6E35}" type="pres">
      <dgm:prSet presAssocID="{03245BB0-B047-42FA-919B-5F233E9BEB8A}" presName="level3hierChild" presStyleCnt="0"/>
      <dgm:spPr/>
    </dgm:pt>
  </dgm:ptLst>
  <dgm:cxnLst>
    <dgm:cxn modelId="{88C30701-9EA9-DC4B-A81B-02884886C179}" type="presOf" srcId="{ECAFDA30-97A5-47D6-AA2E-F301C9E02D38}" destId="{2F848A6C-60FB-784E-AAAB-BCCC9FDDEBCD}" srcOrd="0" destOrd="0" presId="urn:microsoft.com/office/officeart/2005/8/layout/hierarchy2"/>
    <dgm:cxn modelId="{C4725307-A4E5-AE40-9904-D8A1F56BDA2C}" type="presOf" srcId="{9B5AB71A-D34D-4643-A537-A61FC598FC2B}" destId="{59A18063-6E8A-0641-B06F-97667D4A6140}" srcOrd="0" destOrd="0" presId="urn:microsoft.com/office/officeart/2005/8/layout/hierarchy2"/>
    <dgm:cxn modelId="{3770390A-EC66-475A-85C0-F4FE0D52C226}" srcId="{DF3AE984-9D86-4048-86A3-2E201872C47D}" destId="{03245BB0-B047-42FA-919B-5F233E9BEB8A}" srcOrd="2" destOrd="0" parTransId="{BD1B2617-D244-494E-9BD2-D5E5299B689C}" sibTransId="{A08EFEB7-9AA9-4996-8D4D-814A93605C46}"/>
    <dgm:cxn modelId="{07AE9E1B-E3DF-ED4D-9D45-D43B32B011ED}" type="presOf" srcId="{ECAFDA30-97A5-47D6-AA2E-F301C9E02D38}" destId="{4B5CA25A-040B-C140-A8C6-B1CDB43F61E9}" srcOrd="1" destOrd="0" presId="urn:microsoft.com/office/officeart/2005/8/layout/hierarchy2"/>
    <dgm:cxn modelId="{CA916B34-3847-AE47-89D5-D4463727A464}" type="presOf" srcId="{C5D89587-0DEA-42CD-8E37-0B0C944D642B}" destId="{F8AA5E23-4105-844B-BE41-8B3FF37259A3}" srcOrd="0" destOrd="0" presId="urn:microsoft.com/office/officeart/2005/8/layout/hierarchy2"/>
    <dgm:cxn modelId="{9F738441-9564-634A-80A6-4D1A3C56EA1E}" type="presOf" srcId="{F95E1EA1-18C1-46A9-B665-EEB62D46C128}" destId="{ABB07706-CE13-7845-BC84-270BC534FA29}" srcOrd="0" destOrd="0" presId="urn:microsoft.com/office/officeart/2005/8/layout/hierarchy2"/>
    <dgm:cxn modelId="{8C01775C-605D-9843-8DF6-C524396E20A5}" type="presOf" srcId="{C2A8EF88-8F28-49B2-8418-31AFC1C6F0BC}" destId="{D1339423-EE58-1E4C-BD9A-1B9558826ECA}" srcOrd="0" destOrd="0" presId="urn:microsoft.com/office/officeart/2005/8/layout/hierarchy2"/>
    <dgm:cxn modelId="{088AFC75-BE68-4F9C-AF54-54DECF73DBC2}" srcId="{C5D89587-0DEA-42CD-8E37-0B0C944D642B}" destId="{DF3AE984-9D86-4048-86A3-2E201872C47D}" srcOrd="1" destOrd="0" parTransId="{FC53F4D8-5E1A-4F1B-8BA7-396B8F851096}" sibTransId="{9D8EA2BF-985D-4811-82F6-03708A3449CD}"/>
    <dgm:cxn modelId="{FC373087-A8B1-43D4-82FB-B5103509B94D}" srcId="{C5D89587-0DEA-42CD-8E37-0B0C944D642B}" destId="{7A4A76B8-D18D-49A1-906D-14BD858722E6}" srcOrd="0" destOrd="0" parTransId="{8DB1A22E-3396-46A8-A189-8919E120BA16}" sibTransId="{A1F68946-8C74-40E8-A081-9D988BFDABB1}"/>
    <dgm:cxn modelId="{AFE2A48D-8D1F-3444-A81D-086114289163}" type="presOf" srcId="{03245BB0-B047-42FA-919B-5F233E9BEB8A}" destId="{708D0254-92DA-9542-AFC1-C7B0D5E56359}" srcOrd="0" destOrd="0" presId="urn:microsoft.com/office/officeart/2005/8/layout/hierarchy2"/>
    <dgm:cxn modelId="{5FC6F5A2-4666-4943-9FB4-6B63F5F551D5}" srcId="{DF3AE984-9D86-4048-86A3-2E201872C47D}" destId="{F95E1EA1-18C1-46A9-B665-EEB62D46C128}" srcOrd="0" destOrd="0" parTransId="{ECAFDA30-97A5-47D6-AA2E-F301C9E02D38}" sibTransId="{CC8F147C-FF20-49A7-B135-19C01C1DE976}"/>
    <dgm:cxn modelId="{73CC91AF-2349-964A-9201-29705E599D6D}" type="presOf" srcId="{C2A8EF88-8F28-49B2-8418-31AFC1C6F0BC}" destId="{20F2CEDD-23B7-5B42-B1F0-C3B037F90F4E}" srcOrd="1" destOrd="0" presId="urn:microsoft.com/office/officeart/2005/8/layout/hierarchy2"/>
    <dgm:cxn modelId="{1485EEDD-FAF0-7543-A7C0-C4E4981E6529}" type="presOf" srcId="{BD1B2617-D244-494E-9BD2-D5E5299B689C}" destId="{EA0519E4-7902-A64B-B974-B290535465A3}" srcOrd="1" destOrd="0" presId="urn:microsoft.com/office/officeart/2005/8/layout/hierarchy2"/>
    <dgm:cxn modelId="{176759E5-E622-7940-85F9-F934B0E86CA6}" type="presOf" srcId="{BD1B2617-D244-494E-9BD2-D5E5299B689C}" destId="{A4BA43AE-60DE-1E41-B215-C829C5824980}" srcOrd="0" destOrd="0" presId="urn:microsoft.com/office/officeart/2005/8/layout/hierarchy2"/>
    <dgm:cxn modelId="{A2DD29EF-CC1B-C144-8D7C-6D82B59BFED3}" type="presOf" srcId="{7A4A76B8-D18D-49A1-906D-14BD858722E6}" destId="{99106B0F-CA1F-D344-B543-079D55A6801F}" srcOrd="0" destOrd="0" presId="urn:microsoft.com/office/officeart/2005/8/layout/hierarchy2"/>
    <dgm:cxn modelId="{F61DECF5-3ED0-428E-8182-C938631AB01C}" srcId="{DF3AE984-9D86-4048-86A3-2E201872C47D}" destId="{9B5AB71A-D34D-4643-A537-A61FC598FC2B}" srcOrd="1" destOrd="0" parTransId="{C2A8EF88-8F28-49B2-8418-31AFC1C6F0BC}" sibTransId="{FE324FAB-8851-4016-9733-81B32F920C1B}"/>
    <dgm:cxn modelId="{31052DFA-DF3B-DB40-BE11-4ECDE4BFBF43}" type="presOf" srcId="{DF3AE984-9D86-4048-86A3-2E201872C47D}" destId="{5EF7D218-9230-6947-AD63-C86E0288A70D}" srcOrd="0" destOrd="0" presId="urn:microsoft.com/office/officeart/2005/8/layout/hierarchy2"/>
    <dgm:cxn modelId="{1DC0EEB1-1769-FE4E-9DEE-DBB7414E785F}" type="presParOf" srcId="{F8AA5E23-4105-844B-BE41-8B3FF37259A3}" destId="{044FA871-96DC-E344-BD37-C5A53132A972}" srcOrd="0" destOrd="0" presId="urn:microsoft.com/office/officeart/2005/8/layout/hierarchy2"/>
    <dgm:cxn modelId="{B25EFC6F-5EA5-C841-990B-EA3F2B7EF521}" type="presParOf" srcId="{044FA871-96DC-E344-BD37-C5A53132A972}" destId="{99106B0F-CA1F-D344-B543-079D55A6801F}" srcOrd="0" destOrd="0" presId="urn:microsoft.com/office/officeart/2005/8/layout/hierarchy2"/>
    <dgm:cxn modelId="{15FA23E1-1AEF-0E4A-81EB-BD095A036338}" type="presParOf" srcId="{044FA871-96DC-E344-BD37-C5A53132A972}" destId="{AFA3AA9B-FE5D-A140-BD8E-D8811E10C6A8}" srcOrd="1" destOrd="0" presId="urn:microsoft.com/office/officeart/2005/8/layout/hierarchy2"/>
    <dgm:cxn modelId="{DD44DFDA-71A2-9E49-8BA9-5309641F2A41}" type="presParOf" srcId="{F8AA5E23-4105-844B-BE41-8B3FF37259A3}" destId="{3CE8504D-74B3-5047-AC92-C8F6020F3220}" srcOrd="1" destOrd="0" presId="urn:microsoft.com/office/officeart/2005/8/layout/hierarchy2"/>
    <dgm:cxn modelId="{54223802-D94F-7048-AC97-5BDCC95F05F5}" type="presParOf" srcId="{3CE8504D-74B3-5047-AC92-C8F6020F3220}" destId="{5EF7D218-9230-6947-AD63-C86E0288A70D}" srcOrd="0" destOrd="0" presId="urn:microsoft.com/office/officeart/2005/8/layout/hierarchy2"/>
    <dgm:cxn modelId="{52D99354-0D73-1647-8B47-70E8A7758CF1}" type="presParOf" srcId="{3CE8504D-74B3-5047-AC92-C8F6020F3220}" destId="{2A22CCB0-7E94-E549-9FB4-4467C4AB3D05}" srcOrd="1" destOrd="0" presId="urn:microsoft.com/office/officeart/2005/8/layout/hierarchy2"/>
    <dgm:cxn modelId="{9137EFDE-64BE-6E49-A948-87FF6CF0CD79}" type="presParOf" srcId="{2A22CCB0-7E94-E549-9FB4-4467C4AB3D05}" destId="{2F848A6C-60FB-784E-AAAB-BCCC9FDDEBCD}" srcOrd="0" destOrd="0" presId="urn:microsoft.com/office/officeart/2005/8/layout/hierarchy2"/>
    <dgm:cxn modelId="{66F4D61B-B8ED-B04A-9303-018CBF985E74}" type="presParOf" srcId="{2F848A6C-60FB-784E-AAAB-BCCC9FDDEBCD}" destId="{4B5CA25A-040B-C140-A8C6-B1CDB43F61E9}" srcOrd="0" destOrd="0" presId="urn:microsoft.com/office/officeart/2005/8/layout/hierarchy2"/>
    <dgm:cxn modelId="{97EE2F7F-4EDB-B444-8D17-21108C722372}" type="presParOf" srcId="{2A22CCB0-7E94-E549-9FB4-4467C4AB3D05}" destId="{BBBD37FA-BA93-5F40-B4E8-0AE41D56DC4A}" srcOrd="1" destOrd="0" presId="urn:microsoft.com/office/officeart/2005/8/layout/hierarchy2"/>
    <dgm:cxn modelId="{1EB9A366-09F2-2343-BCF8-BB2991D52E68}" type="presParOf" srcId="{BBBD37FA-BA93-5F40-B4E8-0AE41D56DC4A}" destId="{ABB07706-CE13-7845-BC84-270BC534FA29}" srcOrd="0" destOrd="0" presId="urn:microsoft.com/office/officeart/2005/8/layout/hierarchy2"/>
    <dgm:cxn modelId="{A09E9AED-F1A7-2F4E-9EA1-EF6FCF3EE9C3}" type="presParOf" srcId="{BBBD37FA-BA93-5F40-B4E8-0AE41D56DC4A}" destId="{C5D97D0A-445F-8D4A-8B5E-75900C390A83}" srcOrd="1" destOrd="0" presId="urn:microsoft.com/office/officeart/2005/8/layout/hierarchy2"/>
    <dgm:cxn modelId="{58F656F9-694E-A44D-BE2F-86AADB90DF57}" type="presParOf" srcId="{2A22CCB0-7E94-E549-9FB4-4467C4AB3D05}" destId="{D1339423-EE58-1E4C-BD9A-1B9558826ECA}" srcOrd="2" destOrd="0" presId="urn:microsoft.com/office/officeart/2005/8/layout/hierarchy2"/>
    <dgm:cxn modelId="{C5A939B9-F39F-C943-BC7A-E6B4C4ED133B}" type="presParOf" srcId="{D1339423-EE58-1E4C-BD9A-1B9558826ECA}" destId="{20F2CEDD-23B7-5B42-B1F0-C3B037F90F4E}" srcOrd="0" destOrd="0" presId="urn:microsoft.com/office/officeart/2005/8/layout/hierarchy2"/>
    <dgm:cxn modelId="{786A4AB0-585B-3044-95E0-18D5ACA03C26}" type="presParOf" srcId="{2A22CCB0-7E94-E549-9FB4-4467C4AB3D05}" destId="{632D54E7-B9BE-0B4F-8A78-7EA9D0B4B1BD}" srcOrd="3" destOrd="0" presId="urn:microsoft.com/office/officeart/2005/8/layout/hierarchy2"/>
    <dgm:cxn modelId="{05AE0581-5A4E-4946-BAFA-2AF781C7C748}" type="presParOf" srcId="{632D54E7-B9BE-0B4F-8A78-7EA9D0B4B1BD}" destId="{59A18063-6E8A-0641-B06F-97667D4A6140}" srcOrd="0" destOrd="0" presId="urn:microsoft.com/office/officeart/2005/8/layout/hierarchy2"/>
    <dgm:cxn modelId="{8861483D-D48B-834B-BC65-826B07DD2F19}" type="presParOf" srcId="{632D54E7-B9BE-0B4F-8A78-7EA9D0B4B1BD}" destId="{4F227461-2059-0740-94AC-9B7F74180EA6}" srcOrd="1" destOrd="0" presId="urn:microsoft.com/office/officeart/2005/8/layout/hierarchy2"/>
    <dgm:cxn modelId="{2F948C98-3EC4-0540-B1F3-0C1234E24798}" type="presParOf" srcId="{2A22CCB0-7E94-E549-9FB4-4467C4AB3D05}" destId="{A4BA43AE-60DE-1E41-B215-C829C5824980}" srcOrd="4" destOrd="0" presId="urn:microsoft.com/office/officeart/2005/8/layout/hierarchy2"/>
    <dgm:cxn modelId="{BDBF4195-61A0-E046-8BF9-4EA2782F3A43}" type="presParOf" srcId="{A4BA43AE-60DE-1E41-B215-C829C5824980}" destId="{EA0519E4-7902-A64B-B974-B290535465A3}" srcOrd="0" destOrd="0" presId="urn:microsoft.com/office/officeart/2005/8/layout/hierarchy2"/>
    <dgm:cxn modelId="{B6409A34-F635-D74A-9F92-EC60E2A0E734}" type="presParOf" srcId="{2A22CCB0-7E94-E549-9FB4-4467C4AB3D05}" destId="{531ED9C0-5AC7-414B-AD41-00BE0C4B65C9}" srcOrd="5" destOrd="0" presId="urn:microsoft.com/office/officeart/2005/8/layout/hierarchy2"/>
    <dgm:cxn modelId="{753D24B8-9F54-2549-B3B2-F9844736FFC2}" type="presParOf" srcId="{531ED9C0-5AC7-414B-AD41-00BE0C4B65C9}" destId="{708D0254-92DA-9542-AFC1-C7B0D5E56359}" srcOrd="0" destOrd="0" presId="urn:microsoft.com/office/officeart/2005/8/layout/hierarchy2"/>
    <dgm:cxn modelId="{DBD0C550-D5EA-AB4E-8170-FF4322CB5EC3}" type="presParOf" srcId="{531ED9C0-5AC7-414B-AD41-00BE0C4B65C9}" destId="{C32334D6-28B9-5F40-A056-BDB1586C6E3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4648B4-E490-4B83-9AF1-E27DB9DC959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E638F33-75B5-492C-954F-629855C22433}">
      <dgm:prSet/>
      <dgm:spPr/>
      <dgm:t>
        <a:bodyPr/>
        <a:lstStyle/>
        <a:p>
          <a:pPr>
            <a:defRPr cap="all"/>
          </a:pPr>
          <a:r>
            <a:rPr lang="en-US" dirty="0"/>
            <a:t>Communication</a:t>
          </a:r>
        </a:p>
      </dgm:t>
    </dgm:pt>
    <dgm:pt modelId="{BEA0D277-7FE8-4340-A840-7F4BB739F22D}" type="parTrans" cxnId="{341DF2D9-0115-4D88-81FE-6EEAB79984EC}">
      <dgm:prSet/>
      <dgm:spPr/>
      <dgm:t>
        <a:bodyPr/>
        <a:lstStyle/>
        <a:p>
          <a:endParaRPr lang="en-US"/>
        </a:p>
      </dgm:t>
    </dgm:pt>
    <dgm:pt modelId="{C4B4ADB7-050B-4F97-94D8-CE482D76981C}" type="sibTrans" cxnId="{341DF2D9-0115-4D88-81FE-6EEAB79984EC}">
      <dgm:prSet/>
      <dgm:spPr/>
      <dgm:t>
        <a:bodyPr/>
        <a:lstStyle/>
        <a:p>
          <a:endParaRPr lang="en-US"/>
        </a:p>
      </dgm:t>
    </dgm:pt>
    <dgm:pt modelId="{3FAAE261-9875-4B47-9A05-2A8D4BCBE759}">
      <dgm:prSet/>
      <dgm:spPr/>
      <dgm:t>
        <a:bodyPr/>
        <a:lstStyle/>
        <a:p>
          <a:pPr>
            <a:defRPr cap="all"/>
          </a:pPr>
          <a:r>
            <a:rPr lang="en-US" dirty="0"/>
            <a:t>Emotional-supportive</a:t>
          </a:r>
        </a:p>
      </dgm:t>
    </dgm:pt>
    <dgm:pt modelId="{FD4214A3-DF96-4325-8857-4614AC68CF05}" type="parTrans" cxnId="{4749A793-A5DD-4788-AF46-94E552224433}">
      <dgm:prSet/>
      <dgm:spPr/>
      <dgm:t>
        <a:bodyPr/>
        <a:lstStyle/>
        <a:p>
          <a:endParaRPr lang="en-US"/>
        </a:p>
      </dgm:t>
    </dgm:pt>
    <dgm:pt modelId="{053A62DA-D77D-4B3F-8155-864EE70B083A}" type="sibTrans" cxnId="{4749A793-A5DD-4788-AF46-94E552224433}">
      <dgm:prSet/>
      <dgm:spPr/>
      <dgm:t>
        <a:bodyPr/>
        <a:lstStyle/>
        <a:p>
          <a:endParaRPr lang="en-US"/>
        </a:p>
      </dgm:t>
    </dgm:pt>
    <dgm:pt modelId="{FB5D1EC3-8BD5-4C4D-8682-5D4A6671795C}">
      <dgm:prSet/>
      <dgm:spPr/>
      <dgm:t>
        <a:bodyPr/>
        <a:lstStyle/>
        <a:p>
          <a:pPr>
            <a:defRPr cap="all"/>
          </a:pPr>
          <a:r>
            <a:rPr lang="en-US" dirty="0"/>
            <a:t>Socialization</a:t>
          </a:r>
        </a:p>
      </dgm:t>
    </dgm:pt>
    <dgm:pt modelId="{BEB92851-D290-4960-A269-428B4899B7E9}" type="parTrans" cxnId="{CE879160-662F-4105-B730-EECE45A8FF7C}">
      <dgm:prSet/>
      <dgm:spPr/>
      <dgm:t>
        <a:bodyPr/>
        <a:lstStyle/>
        <a:p>
          <a:endParaRPr lang="en-US"/>
        </a:p>
      </dgm:t>
    </dgm:pt>
    <dgm:pt modelId="{2517907C-EBEE-4EF7-9050-467B82A283B6}" type="sibTrans" cxnId="{CE879160-662F-4105-B730-EECE45A8FF7C}">
      <dgm:prSet/>
      <dgm:spPr/>
      <dgm:t>
        <a:bodyPr/>
        <a:lstStyle/>
        <a:p>
          <a:endParaRPr lang="en-US"/>
        </a:p>
      </dgm:t>
    </dgm:pt>
    <dgm:pt modelId="{7B17EB49-0A48-4CB8-8B65-F9FE3F02069D}" type="pres">
      <dgm:prSet presAssocID="{384648B4-E490-4B83-9AF1-E27DB9DC9591}" presName="root" presStyleCnt="0">
        <dgm:presLayoutVars>
          <dgm:dir/>
          <dgm:resizeHandles val="exact"/>
        </dgm:presLayoutVars>
      </dgm:prSet>
      <dgm:spPr/>
    </dgm:pt>
    <dgm:pt modelId="{3A6B5480-BB44-4293-A1AA-B3951718AE87}" type="pres">
      <dgm:prSet presAssocID="{FE638F33-75B5-492C-954F-629855C22433}" presName="compNode" presStyleCnt="0"/>
      <dgm:spPr/>
    </dgm:pt>
    <dgm:pt modelId="{64E87420-E4B0-45C8-90A1-FD7E01322793}" type="pres">
      <dgm:prSet presAssocID="{FE638F33-75B5-492C-954F-629855C22433}" presName="iconBgRect" presStyleLbl="bgShp" presStyleIdx="0" presStyleCnt="3"/>
      <dgm:spPr>
        <a:prstGeom prst="round2DiagRect">
          <a:avLst>
            <a:gd name="adj1" fmla="val 29727"/>
            <a:gd name="adj2" fmla="val 0"/>
          </a:avLst>
        </a:prstGeom>
      </dgm:spPr>
    </dgm:pt>
    <dgm:pt modelId="{30C007EC-C85C-4A4F-8139-5644541A04E1}" type="pres">
      <dgm:prSet presAssocID="{FE638F33-75B5-492C-954F-629855C224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phone"/>
        </a:ext>
      </dgm:extLst>
    </dgm:pt>
    <dgm:pt modelId="{A26873FB-9D51-46E7-B208-235B9DEB4C60}" type="pres">
      <dgm:prSet presAssocID="{FE638F33-75B5-492C-954F-629855C22433}" presName="spaceRect" presStyleCnt="0"/>
      <dgm:spPr/>
    </dgm:pt>
    <dgm:pt modelId="{3316EFE0-9C2E-4653-BF38-FA1D4D0B2CC1}" type="pres">
      <dgm:prSet presAssocID="{FE638F33-75B5-492C-954F-629855C22433}" presName="textRect" presStyleLbl="revTx" presStyleIdx="0" presStyleCnt="3">
        <dgm:presLayoutVars>
          <dgm:chMax val="1"/>
          <dgm:chPref val="1"/>
        </dgm:presLayoutVars>
      </dgm:prSet>
      <dgm:spPr/>
    </dgm:pt>
    <dgm:pt modelId="{5F764F7C-D570-4672-88C6-4AD9C1D7839A}" type="pres">
      <dgm:prSet presAssocID="{C4B4ADB7-050B-4F97-94D8-CE482D76981C}" presName="sibTrans" presStyleCnt="0"/>
      <dgm:spPr/>
    </dgm:pt>
    <dgm:pt modelId="{F0820D8A-AC7C-4EF6-B7C7-74DFB841ECC1}" type="pres">
      <dgm:prSet presAssocID="{3FAAE261-9875-4B47-9A05-2A8D4BCBE759}" presName="compNode" presStyleCnt="0"/>
      <dgm:spPr/>
    </dgm:pt>
    <dgm:pt modelId="{91A06205-4F19-43CC-9045-FC550F42747D}" type="pres">
      <dgm:prSet presAssocID="{3FAAE261-9875-4B47-9A05-2A8D4BCBE759}" presName="iconBgRect" presStyleLbl="bgShp" presStyleIdx="1" presStyleCnt="3"/>
      <dgm:spPr>
        <a:prstGeom prst="round2DiagRect">
          <a:avLst>
            <a:gd name="adj1" fmla="val 29727"/>
            <a:gd name="adj2" fmla="val 0"/>
          </a:avLst>
        </a:prstGeom>
      </dgm:spPr>
    </dgm:pt>
    <dgm:pt modelId="{8AF00274-A235-446C-BB44-BA9E97BC659E}" type="pres">
      <dgm:prSet presAssocID="{3FAAE261-9875-4B47-9A05-2A8D4BCBE7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 Love Face Outline"/>
        </a:ext>
      </dgm:extLst>
    </dgm:pt>
    <dgm:pt modelId="{C0781760-5977-4143-8992-415000257E52}" type="pres">
      <dgm:prSet presAssocID="{3FAAE261-9875-4B47-9A05-2A8D4BCBE759}" presName="spaceRect" presStyleCnt="0"/>
      <dgm:spPr/>
    </dgm:pt>
    <dgm:pt modelId="{7A46FF38-3601-40DE-BCBC-A581367E24D0}" type="pres">
      <dgm:prSet presAssocID="{3FAAE261-9875-4B47-9A05-2A8D4BCBE759}" presName="textRect" presStyleLbl="revTx" presStyleIdx="1" presStyleCnt="3">
        <dgm:presLayoutVars>
          <dgm:chMax val="1"/>
          <dgm:chPref val="1"/>
        </dgm:presLayoutVars>
      </dgm:prSet>
      <dgm:spPr/>
    </dgm:pt>
    <dgm:pt modelId="{86459AF7-0B19-46D4-895A-34A728414A50}" type="pres">
      <dgm:prSet presAssocID="{053A62DA-D77D-4B3F-8155-864EE70B083A}" presName="sibTrans" presStyleCnt="0"/>
      <dgm:spPr/>
    </dgm:pt>
    <dgm:pt modelId="{9E5B3F43-894C-4820-9109-96418EFFD0F5}" type="pres">
      <dgm:prSet presAssocID="{FB5D1EC3-8BD5-4C4D-8682-5D4A6671795C}" presName="compNode" presStyleCnt="0"/>
      <dgm:spPr/>
    </dgm:pt>
    <dgm:pt modelId="{EC485098-37EB-450C-81AF-BF19EF3AFAFA}" type="pres">
      <dgm:prSet presAssocID="{FB5D1EC3-8BD5-4C4D-8682-5D4A6671795C}" presName="iconBgRect" presStyleLbl="bgShp" presStyleIdx="2" presStyleCnt="3"/>
      <dgm:spPr>
        <a:prstGeom prst="round2DiagRect">
          <a:avLst>
            <a:gd name="adj1" fmla="val 29727"/>
            <a:gd name="adj2" fmla="val 0"/>
          </a:avLst>
        </a:prstGeom>
      </dgm:spPr>
    </dgm:pt>
    <dgm:pt modelId="{1A437255-9232-4574-83EF-C65F05BF35FD}" type="pres">
      <dgm:prSet presAssocID="{FB5D1EC3-8BD5-4C4D-8682-5D4A667179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F05F8C5-7F98-4BCA-AD78-8A5739F1B1C8}" type="pres">
      <dgm:prSet presAssocID="{FB5D1EC3-8BD5-4C4D-8682-5D4A6671795C}" presName="spaceRect" presStyleCnt="0"/>
      <dgm:spPr/>
    </dgm:pt>
    <dgm:pt modelId="{13EF8BE6-DDAA-4073-931C-DA7186CDCBC5}" type="pres">
      <dgm:prSet presAssocID="{FB5D1EC3-8BD5-4C4D-8682-5D4A6671795C}" presName="textRect" presStyleLbl="revTx" presStyleIdx="2" presStyleCnt="3">
        <dgm:presLayoutVars>
          <dgm:chMax val="1"/>
          <dgm:chPref val="1"/>
        </dgm:presLayoutVars>
      </dgm:prSet>
      <dgm:spPr/>
    </dgm:pt>
  </dgm:ptLst>
  <dgm:cxnLst>
    <dgm:cxn modelId="{C27A5F1E-FCDB-424C-A352-9EE88343CF17}" type="presOf" srcId="{3FAAE261-9875-4B47-9A05-2A8D4BCBE759}" destId="{7A46FF38-3601-40DE-BCBC-A581367E24D0}" srcOrd="0" destOrd="0" presId="urn:microsoft.com/office/officeart/2018/5/layout/IconLeafLabelList"/>
    <dgm:cxn modelId="{CE879160-662F-4105-B730-EECE45A8FF7C}" srcId="{384648B4-E490-4B83-9AF1-E27DB9DC9591}" destId="{FB5D1EC3-8BD5-4C4D-8682-5D4A6671795C}" srcOrd="2" destOrd="0" parTransId="{BEB92851-D290-4960-A269-428B4899B7E9}" sibTransId="{2517907C-EBEE-4EF7-9050-467B82A283B6}"/>
    <dgm:cxn modelId="{E9249D7E-4D23-4247-BAFB-8578DA9CBD0F}" type="presOf" srcId="{FB5D1EC3-8BD5-4C4D-8682-5D4A6671795C}" destId="{13EF8BE6-DDAA-4073-931C-DA7186CDCBC5}" srcOrd="0" destOrd="0" presId="urn:microsoft.com/office/officeart/2018/5/layout/IconLeafLabelList"/>
    <dgm:cxn modelId="{1E7FD990-8CB3-4079-B753-5C7FDCFC6465}" type="presOf" srcId="{384648B4-E490-4B83-9AF1-E27DB9DC9591}" destId="{7B17EB49-0A48-4CB8-8B65-F9FE3F02069D}" srcOrd="0" destOrd="0" presId="urn:microsoft.com/office/officeart/2018/5/layout/IconLeafLabelList"/>
    <dgm:cxn modelId="{4749A793-A5DD-4788-AF46-94E552224433}" srcId="{384648B4-E490-4B83-9AF1-E27DB9DC9591}" destId="{3FAAE261-9875-4B47-9A05-2A8D4BCBE759}" srcOrd="1" destOrd="0" parTransId="{FD4214A3-DF96-4325-8857-4614AC68CF05}" sibTransId="{053A62DA-D77D-4B3F-8155-864EE70B083A}"/>
    <dgm:cxn modelId="{341DF2D9-0115-4D88-81FE-6EEAB79984EC}" srcId="{384648B4-E490-4B83-9AF1-E27DB9DC9591}" destId="{FE638F33-75B5-492C-954F-629855C22433}" srcOrd="0" destOrd="0" parTransId="{BEA0D277-7FE8-4340-A840-7F4BB739F22D}" sibTransId="{C4B4ADB7-050B-4F97-94D8-CE482D76981C}"/>
    <dgm:cxn modelId="{DB0FF1DF-3A3A-44B3-AB37-A5B93ED9A85A}" type="presOf" srcId="{FE638F33-75B5-492C-954F-629855C22433}" destId="{3316EFE0-9C2E-4653-BF38-FA1D4D0B2CC1}" srcOrd="0" destOrd="0" presId="urn:microsoft.com/office/officeart/2018/5/layout/IconLeafLabelList"/>
    <dgm:cxn modelId="{5B2385C5-12E7-4F7A-8A7F-0BF3E3F28BF1}" type="presParOf" srcId="{7B17EB49-0A48-4CB8-8B65-F9FE3F02069D}" destId="{3A6B5480-BB44-4293-A1AA-B3951718AE87}" srcOrd="0" destOrd="0" presId="urn:microsoft.com/office/officeart/2018/5/layout/IconLeafLabelList"/>
    <dgm:cxn modelId="{6560ECF7-7648-412D-A397-5DC8C57B5387}" type="presParOf" srcId="{3A6B5480-BB44-4293-A1AA-B3951718AE87}" destId="{64E87420-E4B0-45C8-90A1-FD7E01322793}" srcOrd="0" destOrd="0" presId="urn:microsoft.com/office/officeart/2018/5/layout/IconLeafLabelList"/>
    <dgm:cxn modelId="{53AEA2FD-CFB3-4F0E-AD7D-7C055C29FA2A}" type="presParOf" srcId="{3A6B5480-BB44-4293-A1AA-B3951718AE87}" destId="{30C007EC-C85C-4A4F-8139-5644541A04E1}" srcOrd="1" destOrd="0" presId="urn:microsoft.com/office/officeart/2018/5/layout/IconLeafLabelList"/>
    <dgm:cxn modelId="{03889539-9137-4B95-AE10-9ECEB40064A0}" type="presParOf" srcId="{3A6B5480-BB44-4293-A1AA-B3951718AE87}" destId="{A26873FB-9D51-46E7-B208-235B9DEB4C60}" srcOrd="2" destOrd="0" presId="urn:microsoft.com/office/officeart/2018/5/layout/IconLeafLabelList"/>
    <dgm:cxn modelId="{743023CA-C14F-40E5-BB02-1600176AD7D6}" type="presParOf" srcId="{3A6B5480-BB44-4293-A1AA-B3951718AE87}" destId="{3316EFE0-9C2E-4653-BF38-FA1D4D0B2CC1}" srcOrd="3" destOrd="0" presId="urn:microsoft.com/office/officeart/2018/5/layout/IconLeafLabelList"/>
    <dgm:cxn modelId="{0FB264DD-1185-4578-8719-B98BA98A1E43}" type="presParOf" srcId="{7B17EB49-0A48-4CB8-8B65-F9FE3F02069D}" destId="{5F764F7C-D570-4672-88C6-4AD9C1D7839A}" srcOrd="1" destOrd="0" presId="urn:microsoft.com/office/officeart/2018/5/layout/IconLeafLabelList"/>
    <dgm:cxn modelId="{05201A14-C707-4B56-A458-66E1B4957125}" type="presParOf" srcId="{7B17EB49-0A48-4CB8-8B65-F9FE3F02069D}" destId="{F0820D8A-AC7C-4EF6-B7C7-74DFB841ECC1}" srcOrd="2" destOrd="0" presId="urn:microsoft.com/office/officeart/2018/5/layout/IconLeafLabelList"/>
    <dgm:cxn modelId="{6EAD8070-9764-4A07-B80C-7E6D06E8AF6F}" type="presParOf" srcId="{F0820D8A-AC7C-4EF6-B7C7-74DFB841ECC1}" destId="{91A06205-4F19-43CC-9045-FC550F42747D}" srcOrd="0" destOrd="0" presId="urn:microsoft.com/office/officeart/2018/5/layout/IconLeafLabelList"/>
    <dgm:cxn modelId="{95823558-401C-4CE7-9712-AA52A7EB9B5C}" type="presParOf" srcId="{F0820D8A-AC7C-4EF6-B7C7-74DFB841ECC1}" destId="{8AF00274-A235-446C-BB44-BA9E97BC659E}" srcOrd="1" destOrd="0" presId="urn:microsoft.com/office/officeart/2018/5/layout/IconLeafLabelList"/>
    <dgm:cxn modelId="{4A9AE973-B806-464B-BEBA-FDA99AF57FFB}" type="presParOf" srcId="{F0820D8A-AC7C-4EF6-B7C7-74DFB841ECC1}" destId="{C0781760-5977-4143-8992-415000257E52}" srcOrd="2" destOrd="0" presId="urn:microsoft.com/office/officeart/2018/5/layout/IconLeafLabelList"/>
    <dgm:cxn modelId="{C736173B-74E9-4522-AFF0-C492725E6ACF}" type="presParOf" srcId="{F0820D8A-AC7C-4EF6-B7C7-74DFB841ECC1}" destId="{7A46FF38-3601-40DE-BCBC-A581367E24D0}" srcOrd="3" destOrd="0" presId="urn:microsoft.com/office/officeart/2018/5/layout/IconLeafLabelList"/>
    <dgm:cxn modelId="{F113B5D9-444E-4D6A-B903-E77E8C409CD7}" type="presParOf" srcId="{7B17EB49-0A48-4CB8-8B65-F9FE3F02069D}" destId="{86459AF7-0B19-46D4-895A-34A728414A50}" srcOrd="3" destOrd="0" presId="urn:microsoft.com/office/officeart/2018/5/layout/IconLeafLabelList"/>
    <dgm:cxn modelId="{47F6C72F-9925-4371-9C34-355A900C560D}" type="presParOf" srcId="{7B17EB49-0A48-4CB8-8B65-F9FE3F02069D}" destId="{9E5B3F43-894C-4820-9109-96418EFFD0F5}" srcOrd="4" destOrd="0" presId="urn:microsoft.com/office/officeart/2018/5/layout/IconLeafLabelList"/>
    <dgm:cxn modelId="{926AE167-07EA-4707-9292-08BC887D6BE1}" type="presParOf" srcId="{9E5B3F43-894C-4820-9109-96418EFFD0F5}" destId="{EC485098-37EB-450C-81AF-BF19EF3AFAFA}" srcOrd="0" destOrd="0" presId="urn:microsoft.com/office/officeart/2018/5/layout/IconLeafLabelList"/>
    <dgm:cxn modelId="{2A3AF6FD-2A52-4809-A4DB-71F8AB7357E0}" type="presParOf" srcId="{9E5B3F43-894C-4820-9109-96418EFFD0F5}" destId="{1A437255-9232-4574-83EF-C65F05BF35FD}" srcOrd="1" destOrd="0" presId="urn:microsoft.com/office/officeart/2018/5/layout/IconLeafLabelList"/>
    <dgm:cxn modelId="{31303735-4BF3-4469-84C1-591CF629AD86}" type="presParOf" srcId="{9E5B3F43-894C-4820-9109-96418EFFD0F5}" destId="{AF05F8C5-7F98-4BCA-AD78-8A5739F1B1C8}" srcOrd="2" destOrd="0" presId="urn:microsoft.com/office/officeart/2018/5/layout/IconLeafLabelList"/>
    <dgm:cxn modelId="{14F92291-E807-4514-85FD-E5AC66474DD5}" type="presParOf" srcId="{9E5B3F43-894C-4820-9109-96418EFFD0F5}" destId="{13EF8BE6-DDAA-4073-931C-DA7186CDCBC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83AABB-DDA7-478B-BBE0-2328C0D0AEB6}"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3159D619-A66D-4452-A8F1-FBE890E71962}">
      <dgm:prSet/>
      <dgm:spPr/>
      <dgm:t>
        <a:bodyPr/>
        <a:lstStyle/>
        <a:p>
          <a:r>
            <a:rPr lang="en-US" dirty="0"/>
            <a:t>Compare and contrast</a:t>
          </a:r>
        </a:p>
      </dgm:t>
    </dgm:pt>
    <dgm:pt modelId="{FBD11FC0-8102-4E03-8C20-63A6BA5EC4AB}" type="parTrans" cxnId="{A483C73D-6314-4943-83C1-434E1D983549}">
      <dgm:prSet/>
      <dgm:spPr/>
      <dgm:t>
        <a:bodyPr/>
        <a:lstStyle/>
        <a:p>
          <a:endParaRPr lang="en-US"/>
        </a:p>
      </dgm:t>
    </dgm:pt>
    <dgm:pt modelId="{928AD662-BACF-4ED1-AC6D-F4FBDC8C43F7}" type="sibTrans" cxnId="{A483C73D-6314-4943-83C1-434E1D983549}">
      <dgm:prSet/>
      <dgm:spPr/>
      <dgm:t>
        <a:bodyPr/>
        <a:lstStyle/>
        <a:p>
          <a:endParaRPr lang="en-US"/>
        </a:p>
      </dgm:t>
    </dgm:pt>
    <dgm:pt modelId="{20E92E57-532C-4274-B2A8-3F4FE49EC435}">
      <dgm:prSet/>
      <dgm:spPr/>
      <dgm:t>
        <a:bodyPr/>
        <a:lstStyle/>
        <a:p>
          <a:r>
            <a:rPr lang="en-US" dirty="0"/>
            <a:t>Compare and contrast models of modern family therapy.</a:t>
          </a:r>
        </a:p>
      </dgm:t>
    </dgm:pt>
    <dgm:pt modelId="{45574905-1AFC-4896-B120-3B77E03062D9}" type="parTrans" cxnId="{1CF34236-1D7C-4FA1-9254-019C1FA0A7A7}">
      <dgm:prSet/>
      <dgm:spPr/>
      <dgm:t>
        <a:bodyPr/>
        <a:lstStyle/>
        <a:p>
          <a:endParaRPr lang="en-US"/>
        </a:p>
      </dgm:t>
    </dgm:pt>
    <dgm:pt modelId="{2BDFB60E-403B-4D82-A62D-686968547930}" type="sibTrans" cxnId="{1CF34236-1D7C-4FA1-9254-019C1FA0A7A7}">
      <dgm:prSet/>
      <dgm:spPr/>
      <dgm:t>
        <a:bodyPr/>
        <a:lstStyle/>
        <a:p>
          <a:endParaRPr lang="en-US"/>
        </a:p>
      </dgm:t>
    </dgm:pt>
    <dgm:pt modelId="{DF7EF23F-35A7-473F-9F53-6710731F80E6}">
      <dgm:prSet/>
      <dgm:spPr/>
      <dgm:t>
        <a:bodyPr/>
        <a:lstStyle/>
        <a:p>
          <a:r>
            <a:rPr lang="en-US" dirty="0"/>
            <a:t>Discuss</a:t>
          </a:r>
        </a:p>
      </dgm:t>
    </dgm:pt>
    <dgm:pt modelId="{4FBEC25A-E3B4-47C8-ADCD-73913F495E62}" type="parTrans" cxnId="{2B0BF41C-D045-41C4-89A6-42678F9971F0}">
      <dgm:prSet/>
      <dgm:spPr/>
      <dgm:t>
        <a:bodyPr/>
        <a:lstStyle/>
        <a:p>
          <a:endParaRPr lang="en-US"/>
        </a:p>
      </dgm:t>
    </dgm:pt>
    <dgm:pt modelId="{F6A60121-08D3-4AEE-83B7-278C574E1535}" type="sibTrans" cxnId="{2B0BF41C-D045-41C4-89A6-42678F9971F0}">
      <dgm:prSet/>
      <dgm:spPr/>
      <dgm:t>
        <a:bodyPr/>
        <a:lstStyle/>
        <a:p>
          <a:endParaRPr lang="en-US"/>
        </a:p>
      </dgm:t>
    </dgm:pt>
    <dgm:pt modelId="{90CEA8A2-8D25-4541-820D-83D7E8A7AE00}">
      <dgm:prSet/>
      <dgm:spPr/>
      <dgm:t>
        <a:bodyPr/>
        <a:lstStyle/>
        <a:p>
          <a:r>
            <a:rPr lang="en-US" dirty="0"/>
            <a:t>Discuss the central concepts of the identified patient and triangulation.</a:t>
          </a:r>
        </a:p>
      </dgm:t>
    </dgm:pt>
    <dgm:pt modelId="{90B1D3A8-3124-4322-A325-188C30E5ED70}" type="parTrans" cxnId="{C6ADF0E9-B133-4ED6-BF17-7AC3247FCE50}">
      <dgm:prSet/>
      <dgm:spPr/>
      <dgm:t>
        <a:bodyPr/>
        <a:lstStyle/>
        <a:p>
          <a:endParaRPr lang="en-US"/>
        </a:p>
      </dgm:t>
    </dgm:pt>
    <dgm:pt modelId="{B702ABB8-A8BC-4735-8D95-0295E1AE6260}" type="sibTrans" cxnId="{C6ADF0E9-B133-4ED6-BF17-7AC3247FCE50}">
      <dgm:prSet/>
      <dgm:spPr/>
      <dgm:t>
        <a:bodyPr/>
        <a:lstStyle/>
        <a:p>
          <a:endParaRPr lang="en-US"/>
        </a:p>
      </dgm:t>
    </dgm:pt>
    <dgm:pt modelId="{A85533FA-0449-423A-AEDD-295C73822318}">
      <dgm:prSet/>
      <dgm:spPr/>
      <dgm:t>
        <a:bodyPr/>
        <a:lstStyle/>
        <a:p>
          <a:r>
            <a:rPr lang="en-US" dirty="0"/>
            <a:t>Review</a:t>
          </a:r>
        </a:p>
      </dgm:t>
    </dgm:pt>
    <dgm:pt modelId="{7F54A218-348D-4CA7-8341-15C25D3CE0E1}" type="parTrans" cxnId="{7EB21AE4-AFF0-4853-B621-B98378AA5523}">
      <dgm:prSet/>
      <dgm:spPr/>
      <dgm:t>
        <a:bodyPr/>
        <a:lstStyle/>
        <a:p>
          <a:endParaRPr lang="en-US"/>
        </a:p>
      </dgm:t>
    </dgm:pt>
    <dgm:pt modelId="{4A4C6471-122E-4461-9E06-1CD90480D2E6}" type="sibTrans" cxnId="{7EB21AE4-AFF0-4853-B621-B98378AA5523}">
      <dgm:prSet/>
      <dgm:spPr/>
      <dgm:t>
        <a:bodyPr/>
        <a:lstStyle/>
        <a:p>
          <a:endParaRPr lang="en-US"/>
        </a:p>
      </dgm:t>
    </dgm:pt>
    <dgm:pt modelId="{6F1AA7FF-0FAC-46A6-81FD-81EB389ABF0D}">
      <dgm:prSet/>
      <dgm:spPr/>
      <dgm:t>
        <a:bodyPr/>
        <a:lstStyle/>
        <a:p>
          <a:r>
            <a:rPr lang="en-US" dirty="0"/>
            <a:t>Review a genogram using a three-generation approach.</a:t>
          </a:r>
        </a:p>
      </dgm:t>
    </dgm:pt>
    <dgm:pt modelId="{53AE2CE5-A2F1-4133-BFEF-1EFBC816FFB9}" type="parTrans" cxnId="{F3840118-2817-4071-BF62-D66011CB7FA7}">
      <dgm:prSet/>
      <dgm:spPr/>
      <dgm:t>
        <a:bodyPr/>
        <a:lstStyle/>
        <a:p>
          <a:endParaRPr lang="en-US"/>
        </a:p>
      </dgm:t>
    </dgm:pt>
    <dgm:pt modelId="{832C7F0A-BECA-4066-96B0-31C2B51D0ACD}" type="sibTrans" cxnId="{F3840118-2817-4071-BF62-D66011CB7FA7}">
      <dgm:prSet/>
      <dgm:spPr/>
      <dgm:t>
        <a:bodyPr/>
        <a:lstStyle/>
        <a:p>
          <a:endParaRPr lang="en-US"/>
        </a:p>
      </dgm:t>
    </dgm:pt>
    <dgm:pt modelId="{7FDC5DDB-6F44-204F-B8F4-78AAAD434B59}" type="pres">
      <dgm:prSet presAssocID="{4A83AABB-DDA7-478B-BBE0-2328C0D0AEB6}" presName="Name0" presStyleCnt="0">
        <dgm:presLayoutVars>
          <dgm:dir/>
          <dgm:animLvl val="lvl"/>
          <dgm:resizeHandles val="exact"/>
        </dgm:presLayoutVars>
      </dgm:prSet>
      <dgm:spPr/>
    </dgm:pt>
    <dgm:pt modelId="{E94DF259-C863-4044-8258-0C636F6EA016}" type="pres">
      <dgm:prSet presAssocID="{3159D619-A66D-4452-A8F1-FBE890E71962}" presName="linNode" presStyleCnt="0"/>
      <dgm:spPr/>
    </dgm:pt>
    <dgm:pt modelId="{137C74CF-3B27-924D-AC12-13BCB2C0EB6E}" type="pres">
      <dgm:prSet presAssocID="{3159D619-A66D-4452-A8F1-FBE890E71962}" presName="parentText" presStyleLbl="alignNode1" presStyleIdx="0" presStyleCnt="3">
        <dgm:presLayoutVars>
          <dgm:chMax val="1"/>
          <dgm:bulletEnabled/>
        </dgm:presLayoutVars>
      </dgm:prSet>
      <dgm:spPr/>
    </dgm:pt>
    <dgm:pt modelId="{EB0E935A-CBD6-CD4E-8912-A56B66DAC2C1}" type="pres">
      <dgm:prSet presAssocID="{3159D619-A66D-4452-A8F1-FBE890E71962}" presName="descendantText" presStyleLbl="alignAccFollowNode1" presStyleIdx="0" presStyleCnt="3">
        <dgm:presLayoutVars>
          <dgm:bulletEnabled/>
        </dgm:presLayoutVars>
      </dgm:prSet>
      <dgm:spPr/>
    </dgm:pt>
    <dgm:pt modelId="{A8A86C35-C752-9842-A5DA-C69EF6422FB9}" type="pres">
      <dgm:prSet presAssocID="{928AD662-BACF-4ED1-AC6D-F4FBDC8C43F7}" presName="sp" presStyleCnt="0"/>
      <dgm:spPr/>
    </dgm:pt>
    <dgm:pt modelId="{16DA6139-5B8B-DA48-9A7C-39C12981A994}" type="pres">
      <dgm:prSet presAssocID="{DF7EF23F-35A7-473F-9F53-6710731F80E6}" presName="linNode" presStyleCnt="0"/>
      <dgm:spPr/>
    </dgm:pt>
    <dgm:pt modelId="{9458759F-10FC-734F-A83C-657ED934D9F1}" type="pres">
      <dgm:prSet presAssocID="{DF7EF23F-35A7-473F-9F53-6710731F80E6}" presName="parentText" presStyleLbl="alignNode1" presStyleIdx="1" presStyleCnt="3">
        <dgm:presLayoutVars>
          <dgm:chMax val="1"/>
          <dgm:bulletEnabled/>
        </dgm:presLayoutVars>
      </dgm:prSet>
      <dgm:spPr/>
    </dgm:pt>
    <dgm:pt modelId="{649357D5-4534-FE41-A4EC-15F0FB193440}" type="pres">
      <dgm:prSet presAssocID="{DF7EF23F-35A7-473F-9F53-6710731F80E6}" presName="descendantText" presStyleLbl="alignAccFollowNode1" presStyleIdx="1" presStyleCnt="3">
        <dgm:presLayoutVars>
          <dgm:bulletEnabled/>
        </dgm:presLayoutVars>
      </dgm:prSet>
      <dgm:spPr/>
    </dgm:pt>
    <dgm:pt modelId="{CD60CA3C-80E7-444A-90F4-6072F61E0058}" type="pres">
      <dgm:prSet presAssocID="{F6A60121-08D3-4AEE-83B7-278C574E1535}" presName="sp" presStyleCnt="0"/>
      <dgm:spPr/>
    </dgm:pt>
    <dgm:pt modelId="{3BFEF906-90AE-B246-AB5A-6EB745F999B2}" type="pres">
      <dgm:prSet presAssocID="{A85533FA-0449-423A-AEDD-295C73822318}" presName="linNode" presStyleCnt="0"/>
      <dgm:spPr/>
    </dgm:pt>
    <dgm:pt modelId="{AAA4E5D9-DDCB-F74B-AFC6-A1D413A5CC39}" type="pres">
      <dgm:prSet presAssocID="{A85533FA-0449-423A-AEDD-295C73822318}" presName="parentText" presStyleLbl="alignNode1" presStyleIdx="2" presStyleCnt="3">
        <dgm:presLayoutVars>
          <dgm:chMax val="1"/>
          <dgm:bulletEnabled/>
        </dgm:presLayoutVars>
      </dgm:prSet>
      <dgm:spPr/>
    </dgm:pt>
    <dgm:pt modelId="{3CB36F1D-3432-E144-B974-9D827957A3D8}" type="pres">
      <dgm:prSet presAssocID="{A85533FA-0449-423A-AEDD-295C73822318}" presName="descendantText" presStyleLbl="alignAccFollowNode1" presStyleIdx="2" presStyleCnt="3">
        <dgm:presLayoutVars>
          <dgm:bulletEnabled/>
        </dgm:presLayoutVars>
      </dgm:prSet>
      <dgm:spPr/>
    </dgm:pt>
  </dgm:ptLst>
  <dgm:cxnLst>
    <dgm:cxn modelId="{F79D7F0F-992B-A04D-8595-7CB3C7E82D4E}" type="presOf" srcId="{20E92E57-532C-4274-B2A8-3F4FE49EC435}" destId="{EB0E935A-CBD6-CD4E-8912-A56B66DAC2C1}" srcOrd="0" destOrd="0" presId="urn:microsoft.com/office/officeart/2016/7/layout/VerticalSolidActionList"/>
    <dgm:cxn modelId="{D5F81B10-5761-5F4D-A94F-52AF87794855}" type="presOf" srcId="{90CEA8A2-8D25-4541-820D-83D7E8A7AE00}" destId="{649357D5-4534-FE41-A4EC-15F0FB193440}" srcOrd="0" destOrd="0" presId="urn:microsoft.com/office/officeart/2016/7/layout/VerticalSolidActionList"/>
    <dgm:cxn modelId="{F3840118-2817-4071-BF62-D66011CB7FA7}" srcId="{A85533FA-0449-423A-AEDD-295C73822318}" destId="{6F1AA7FF-0FAC-46A6-81FD-81EB389ABF0D}" srcOrd="0" destOrd="0" parTransId="{53AE2CE5-A2F1-4133-BFEF-1EFBC816FFB9}" sibTransId="{832C7F0A-BECA-4066-96B0-31C2B51D0ACD}"/>
    <dgm:cxn modelId="{2B0BF41C-D045-41C4-89A6-42678F9971F0}" srcId="{4A83AABB-DDA7-478B-BBE0-2328C0D0AEB6}" destId="{DF7EF23F-35A7-473F-9F53-6710731F80E6}" srcOrd="1" destOrd="0" parTransId="{4FBEC25A-E3B4-47C8-ADCD-73913F495E62}" sibTransId="{F6A60121-08D3-4AEE-83B7-278C574E1535}"/>
    <dgm:cxn modelId="{F97C0E33-C876-D343-A698-76F2314232D0}" type="presOf" srcId="{A85533FA-0449-423A-AEDD-295C73822318}" destId="{AAA4E5D9-DDCB-F74B-AFC6-A1D413A5CC39}" srcOrd="0" destOrd="0" presId="urn:microsoft.com/office/officeart/2016/7/layout/VerticalSolidActionList"/>
    <dgm:cxn modelId="{1CF34236-1D7C-4FA1-9254-019C1FA0A7A7}" srcId="{3159D619-A66D-4452-A8F1-FBE890E71962}" destId="{20E92E57-532C-4274-B2A8-3F4FE49EC435}" srcOrd="0" destOrd="0" parTransId="{45574905-1AFC-4896-B120-3B77E03062D9}" sibTransId="{2BDFB60E-403B-4D82-A62D-686968547930}"/>
    <dgm:cxn modelId="{A483C73D-6314-4943-83C1-434E1D983549}" srcId="{4A83AABB-DDA7-478B-BBE0-2328C0D0AEB6}" destId="{3159D619-A66D-4452-A8F1-FBE890E71962}" srcOrd="0" destOrd="0" parTransId="{FBD11FC0-8102-4E03-8C20-63A6BA5EC4AB}" sibTransId="{928AD662-BACF-4ED1-AC6D-F4FBDC8C43F7}"/>
    <dgm:cxn modelId="{879AEE4B-7EF7-1145-9866-11FB59281114}" type="presOf" srcId="{DF7EF23F-35A7-473F-9F53-6710731F80E6}" destId="{9458759F-10FC-734F-A83C-657ED934D9F1}" srcOrd="0" destOrd="0" presId="urn:microsoft.com/office/officeart/2016/7/layout/VerticalSolidActionList"/>
    <dgm:cxn modelId="{DFE48969-7C12-7A4F-A461-2C84D1AA2AF3}" type="presOf" srcId="{6F1AA7FF-0FAC-46A6-81FD-81EB389ABF0D}" destId="{3CB36F1D-3432-E144-B974-9D827957A3D8}" srcOrd="0" destOrd="0" presId="urn:microsoft.com/office/officeart/2016/7/layout/VerticalSolidActionList"/>
    <dgm:cxn modelId="{4271D0B5-5C1B-264A-8DE8-790ACA3D1B7E}" type="presOf" srcId="{4A83AABB-DDA7-478B-BBE0-2328C0D0AEB6}" destId="{7FDC5DDB-6F44-204F-B8F4-78AAAD434B59}" srcOrd="0" destOrd="0" presId="urn:microsoft.com/office/officeart/2016/7/layout/VerticalSolidActionList"/>
    <dgm:cxn modelId="{486C6AC1-C0F4-9C45-8E44-AEA75B9859A1}" type="presOf" srcId="{3159D619-A66D-4452-A8F1-FBE890E71962}" destId="{137C74CF-3B27-924D-AC12-13BCB2C0EB6E}" srcOrd="0" destOrd="0" presId="urn:microsoft.com/office/officeart/2016/7/layout/VerticalSolidActionList"/>
    <dgm:cxn modelId="{7EB21AE4-AFF0-4853-B621-B98378AA5523}" srcId="{4A83AABB-DDA7-478B-BBE0-2328C0D0AEB6}" destId="{A85533FA-0449-423A-AEDD-295C73822318}" srcOrd="2" destOrd="0" parTransId="{7F54A218-348D-4CA7-8341-15C25D3CE0E1}" sibTransId="{4A4C6471-122E-4461-9E06-1CD90480D2E6}"/>
    <dgm:cxn modelId="{C6ADF0E9-B133-4ED6-BF17-7AC3247FCE50}" srcId="{DF7EF23F-35A7-473F-9F53-6710731F80E6}" destId="{90CEA8A2-8D25-4541-820D-83D7E8A7AE00}" srcOrd="0" destOrd="0" parTransId="{90B1D3A8-3124-4322-A325-188C30E5ED70}" sibTransId="{B702ABB8-A8BC-4735-8D95-0295E1AE6260}"/>
    <dgm:cxn modelId="{1425AF5A-B3DA-C042-AF4D-2A946E1627C1}" type="presParOf" srcId="{7FDC5DDB-6F44-204F-B8F4-78AAAD434B59}" destId="{E94DF259-C863-4044-8258-0C636F6EA016}" srcOrd="0" destOrd="0" presId="urn:microsoft.com/office/officeart/2016/7/layout/VerticalSolidActionList"/>
    <dgm:cxn modelId="{8BD058CC-AF13-0742-B148-6163D9E005BE}" type="presParOf" srcId="{E94DF259-C863-4044-8258-0C636F6EA016}" destId="{137C74CF-3B27-924D-AC12-13BCB2C0EB6E}" srcOrd="0" destOrd="0" presId="urn:microsoft.com/office/officeart/2016/7/layout/VerticalSolidActionList"/>
    <dgm:cxn modelId="{2A0AC783-A01A-7340-AD0D-4ABD8E3D1923}" type="presParOf" srcId="{E94DF259-C863-4044-8258-0C636F6EA016}" destId="{EB0E935A-CBD6-CD4E-8912-A56B66DAC2C1}" srcOrd="1" destOrd="0" presId="urn:microsoft.com/office/officeart/2016/7/layout/VerticalSolidActionList"/>
    <dgm:cxn modelId="{692E580D-E816-E24C-85E2-BF73FC002F8F}" type="presParOf" srcId="{7FDC5DDB-6F44-204F-B8F4-78AAAD434B59}" destId="{A8A86C35-C752-9842-A5DA-C69EF6422FB9}" srcOrd="1" destOrd="0" presId="urn:microsoft.com/office/officeart/2016/7/layout/VerticalSolidActionList"/>
    <dgm:cxn modelId="{FB40F03F-F600-3F48-B41C-311D2C23A7B7}" type="presParOf" srcId="{7FDC5DDB-6F44-204F-B8F4-78AAAD434B59}" destId="{16DA6139-5B8B-DA48-9A7C-39C12981A994}" srcOrd="2" destOrd="0" presId="urn:microsoft.com/office/officeart/2016/7/layout/VerticalSolidActionList"/>
    <dgm:cxn modelId="{168EDD19-168C-E145-8D95-5B470B6D0B55}" type="presParOf" srcId="{16DA6139-5B8B-DA48-9A7C-39C12981A994}" destId="{9458759F-10FC-734F-A83C-657ED934D9F1}" srcOrd="0" destOrd="0" presId="urn:microsoft.com/office/officeart/2016/7/layout/VerticalSolidActionList"/>
    <dgm:cxn modelId="{99492621-15F5-C945-88D9-138FBE0F7702}" type="presParOf" srcId="{16DA6139-5B8B-DA48-9A7C-39C12981A994}" destId="{649357D5-4534-FE41-A4EC-15F0FB193440}" srcOrd="1" destOrd="0" presId="urn:microsoft.com/office/officeart/2016/7/layout/VerticalSolidActionList"/>
    <dgm:cxn modelId="{E326F384-CD00-1E42-A572-83F582C9E016}" type="presParOf" srcId="{7FDC5DDB-6F44-204F-B8F4-78AAAD434B59}" destId="{CD60CA3C-80E7-444A-90F4-6072F61E0058}" srcOrd="3" destOrd="0" presId="urn:microsoft.com/office/officeart/2016/7/layout/VerticalSolidActionList"/>
    <dgm:cxn modelId="{413F0277-4817-9A48-87BA-8856C36AEC27}" type="presParOf" srcId="{7FDC5DDB-6F44-204F-B8F4-78AAAD434B59}" destId="{3BFEF906-90AE-B246-AB5A-6EB745F999B2}" srcOrd="4" destOrd="0" presId="urn:microsoft.com/office/officeart/2016/7/layout/VerticalSolidActionList"/>
    <dgm:cxn modelId="{E4763AA1-222B-9A44-9EA1-A0560528F293}" type="presParOf" srcId="{3BFEF906-90AE-B246-AB5A-6EB745F999B2}" destId="{AAA4E5D9-DDCB-F74B-AFC6-A1D413A5CC39}" srcOrd="0" destOrd="0" presId="urn:microsoft.com/office/officeart/2016/7/layout/VerticalSolidActionList"/>
    <dgm:cxn modelId="{F838891F-BC70-5143-A785-327E4F756BFF}" type="presParOf" srcId="{3BFEF906-90AE-B246-AB5A-6EB745F999B2}" destId="{3CB36F1D-3432-E144-B974-9D827957A3D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A40D35-FC3D-461E-AA6E-ED4B836156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FC61606-BD6D-4922-9B22-5E1F9E95227B}">
      <dgm:prSet/>
      <dgm:spPr/>
      <dgm:t>
        <a:bodyPr/>
        <a:lstStyle/>
        <a:p>
          <a:r>
            <a:rPr lang="en-US" dirty="0"/>
            <a:t>Improve the skills of the individual members </a:t>
          </a:r>
        </a:p>
      </dgm:t>
    </dgm:pt>
    <dgm:pt modelId="{727A7B57-6B5C-473F-9EBD-F06A04A98A60}" type="parTrans" cxnId="{25BF6B46-7E04-4150-974D-6B73D955426A}">
      <dgm:prSet/>
      <dgm:spPr/>
      <dgm:t>
        <a:bodyPr/>
        <a:lstStyle/>
        <a:p>
          <a:endParaRPr lang="en-US"/>
        </a:p>
      </dgm:t>
    </dgm:pt>
    <dgm:pt modelId="{325C547C-F2C1-4BD5-B0BA-D43E6B0AB909}" type="sibTrans" cxnId="{25BF6B46-7E04-4150-974D-6B73D955426A}">
      <dgm:prSet/>
      <dgm:spPr/>
      <dgm:t>
        <a:bodyPr/>
        <a:lstStyle/>
        <a:p>
          <a:endParaRPr lang="en-US"/>
        </a:p>
      </dgm:t>
    </dgm:pt>
    <dgm:pt modelId="{EEC5619D-C979-4C6A-BFA5-4FBF33B92AAC}">
      <dgm:prSet/>
      <dgm:spPr/>
      <dgm:t>
        <a:bodyPr/>
        <a:lstStyle/>
        <a:p>
          <a:r>
            <a:rPr lang="en-US" dirty="0"/>
            <a:t>Strengthen the functioning of the family as a whole, in—</a:t>
          </a:r>
        </a:p>
      </dgm:t>
    </dgm:pt>
    <dgm:pt modelId="{53EF70AD-C12C-4964-AFE1-4FF6B2BC8726}" type="parTrans" cxnId="{B56B79B9-A13E-48CD-A7CC-6C84A60A70DA}">
      <dgm:prSet/>
      <dgm:spPr/>
      <dgm:t>
        <a:bodyPr/>
        <a:lstStyle/>
        <a:p>
          <a:endParaRPr lang="en-US"/>
        </a:p>
      </dgm:t>
    </dgm:pt>
    <dgm:pt modelId="{0F9DAB03-9727-4BF2-A0BE-43ABAF99F094}" type="sibTrans" cxnId="{B56B79B9-A13E-48CD-A7CC-6C84A60A70DA}">
      <dgm:prSet/>
      <dgm:spPr/>
      <dgm:t>
        <a:bodyPr/>
        <a:lstStyle/>
        <a:p>
          <a:endParaRPr lang="en-US"/>
        </a:p>
      </dgm:t>
    </dgm:pt>
    <dgm:pt modelId="{408F234D-73B4-4295-8FD4-E225C4991155}">
      <dgm:prSet/>
      <dgm:spPr/>
      <dgm:t>
        <a:bodyPr/>
        <a:lstStyle/>
        <a:p>
          <a:r>
            <a:rPr lang="en-US" dirty="0"/>
            <a:t>Cohesiveness</a:t>
          </a:r>
        </a:p>
      </dgm:t>
    </dgm:pt>
    <dgm:pt modelId="{C9472EAD-E921-417B-A8B6-64660EC72CC0}" type="parTrans" cxnId="{6591DB1E-29D9-4396-9F60-169E10D44C85}">
      <dgm:prSet/>
      <dgm:spPr/>
      <dgm:t>
        <a:bodyPr/>
        <a:lstStyle/>
        <a:p>
          <a:endParaRPr lang="en-US"/>
        </a:p>
      </dgm:t>
    </dgm:pt>
    <dgm:pt modelId="{F212D962-21C9-40C3-9549-0AE8BDC502DE}" type="sibTrans" cxnId="{6591DB1E-29D9-4396-9F60-169E10D44C85}">
      <dgm:prSet/>
      <dgm:spPr/>
      <dgm:t>
        <a:bodyPr/>
        <a:lstStyle/>
        <a:p>
          <a:endParaRPr lang="en-US"/>
        </a:p>
      </dgm:t>
    </dgm:pt>
    <dgm:pt modelId="{EFA48817-CEA3-4037-B427-AAA32E7083CA}">
      <dgm:prSet/>
      <dgm:spPr/>
      <dgm:t>
        <a:bodyPr/>
        <a:lstStyle/>
        <a:p>
          <a:r>
            <a:rPr lang="en-US" dirty="0"/>
            <a:t>Communication</a:t>
          </a:r>
        </a:p>
      </dgm:t>
    </dgm:pt>
    <dgm:pt modelId="{EA45C657-336E-46A3-9909-AE165C382B81}" type="parTrans" cxnId="{6A260E04-EDA3-4D7A-9451-B82DF37D65ED}">
      <dgm:prSet/>
      <dgm:spPr/>
      <dgm:t>
        <a:bodyPr/>
        <a:lstStyle/>
        <a:p>
          <a:endParaRPr lang="en-US"/>
        </a:p>
      </dgm:t>
    </dgm:pt>
    <dgm:pt modelId="{E84E5C25-0B80-49FD-A445-DAE475CC6019}" type="sibTrans" cxnId="{6A260E04-EDA3-4D7A-9451-B82DF37D65ED}">
      <dgm:prSet/>
      <dgm:spPr/>
      <dgm:t>
        <a:bodyPr/>
        <a:lstStyle/>
        <a:p>
          <a:endParaRPr lang="en-US"/>
        </a:p>
      </dgm:t>
    </dgm:pt>
    <dgm:pt modelId="{35EB7B40-3B93-42CC-AB01-428687B37938}">
      <dgm:prSet/>
      <dgm:spPr/>
      <dgm:t>
        <a:bodyPr/>
        <a:lstStyle/>
        <a:p>
          <a:r>
            <a:rPr lang="en-US" dirty="0"/>
            <a:t>Appreciation</a:t>
          </a:r>
        </a:p>
      </dgm:t>
    </dgm:pt>
    <dgm:pt modelId="{7FCF5608-301F-412E-BAE4-4AA1988E3958}" type="parTrans" cxnId="{1198B842-AFD5-4596-B2EA-1B087E1B20E5}">
      <dgm:prSet/>
      <dgm:spPr/>
      <dgm:t>
        <a:bodyPr/>
        <a:lstStyle/>
        <a:p>
          <a:endParaRPr lang="en-US"/>
        </a:p>
      </dgm:t>
    </dgm:pt>
    <dgm:pt modelId="{31AC893B-2F60-4C3C-8E0B-377647D5FD6A}" type="sibTrans" cxnId="{1198B842-AFD5-4596-B2EA-1B087E1B20E5}">
      <dgm:prSet/>
      <dgm:spPr/>
      <dgm:t>
        <a:bodyPr/>
        <a:lstStyle/>
        <a:p>
          <a:endParaRPr lang="en-US"/>
        </a:p>
      </dgm:t>
    </dgm:pt>
    <dgm:pt modelId="{63C932DD-7845-4172-B82D-AF2F4FA30FC1}">
      <dgm:prSet/>
      <dgm:spPr/>
      <dgm:t>
        <a:bodyPr/>
        <a:lstStyle/>
        <a:p>
          <a:r>
            <a:rPr lang="en-US" dirty="0"/>
            <a:t>Commitment</a:t>
          </a:r>
        </a:p>
      </dgm:t>
    </dgm:pt>
    <dgm:pt modelId="{E8A256BC-58C3-46E6-B5F1-8434A6991333}" type="parTrans" cxnId="{41230A94-ECAB-4F42-BA26-9C5CC64AE3E0}">
      <dgm:prSet/>
      <dgm:spPr/>
      <dgm:t>
        <a:bodyPr/>
        <a:lstStyle/>
        <a:p>
          <a:endParaRPr lang="en-US"/>
        </a:p>
      </dgm:t>
    </dgm:pt>
    <dgm:pt modelId="{F2C239AD-3179-4119-8974-AFD7C371E760}" type="sibTrans" cxnId="{41230A94-ECAB-4F42-BA26-9C5CC64AE3E0}">
      <dgm:prSet/>
      <dgm:spPr/>
      <dgm:t>
        <a:bodyPr/>
        <a:lstStyle/>
        <a:p>
          <a:endParaRPr lang="en-US"/>
        </a:p>
      </dgm:t>
    </dgm:pt>
    <dgm:pt modelId="{25B146A1-2FD5-43C8-B136-13BA35D6AF86}">
      <dgm:prSet/>
      <dgm:spPr/>
      <dgm:t>
        <a:bodyPr/>
        <a:lstStyle/>
        <a:p>
          <a:r>
            <a:rPr lang="en-US" dirty="0"/>
            <a:t>Coping</a:t>
          </a:r>
        </a:p>
      </dgm:t>
    </dgm:pt>
    <dgm:pt modelId="{4B5DDC2D-ED9D-4CC0-8B7A-3D6EEF7A38D4}" type="parTrans" cxnId="{4B7BBDF1-EE9C-4C6B-95DB-37C3A1808277}">
      <dgm:prSet/>
      <dgm:spPr/>
      <dgm:t>
        <a:bodyPr/>
        <a:lstStyle/>
        <a:p>
          <a:endParaRPr lang="en-US"/>
        </a:p>
      </dgm:t>
    </dgm:pt>
    <dgm:pt modelId="{37065A38-0886-4151-AE86-9DC4BDED9841}" type="sibTrans" cxnId="{4B7BBDF1-EE9C-4C6B-95DB-37C3A1808277}">
      <dgm:prSet/>
      <dgm:spPr/>
      <dgm:t>
        <a:bodyPr/>
        <a:lstStyle/>
        <a:p>
          <a:endParaRPr lang="en-US"/>
        </a:p>
      </dgm:t>
    </dgm:pt>
    <dgm:pt modelId="{FB518E57-CB82-4406-9ABF-564B4CFD2CBE}">
      <dgm:prSet/>
      <dgm:spPr/>
      <dgm:t>
        <a:bodyPr/>
        <a:lstStyle/>
        <a:p>
          <a:r>
            <a:rPr lang="en-US" dirty="0"/>
            <a:t>Collective beliefs and values</a:t>
          </a:r>
        </a:p>
      </dgm:t>
    </dgm:pt>
    <dgm:pt modelId="{AFE3201D-09FE-4722-AAF7-75690D5870FD}" type="parTrans" cxnId="{8B7476FF-73F2-499F-AA93-8D67E27D1417}">
      <dgm:prSet/>
      <dgm:spPr/>
      <dgm:t>
        <a:bodyPr/>
        <a:lstStyle/>
        <a:p>
          <a:endParaRPr lang="en-US"/>
        </a:p>
      </dgm:t>
    </dgm:pt>
    <dgm:pt modelId="{BAF621FF-D0C6-4C01-8EF0-944F1A346B04}" type="sibTrans" cxnId="{8B7476FF-73F2-499F-AA93-8D67E27D1417}">
      <dgm:prSet/>
      <dgm:spPr/>
      <dgm:t>
        <a:bodyPr/>
        <a:lstStyle/>
        <a:p>
          <a:endParaRPr lang="en-US"/>
        </a:p>
      </dgm:t>
    </dgm:pt>
    <dgm:pt modelId="{B96260A7-9681-0449-BECF-AF9857EFFCF2}" type="pres">
      <dgm:prSet presAssocID="{3EA40D35-FC3D-461E-AA6E-ED4B83615622}" presName="linear" presStyleCnt="0">
        <dgm:presLayoutVars>
          <dgm:animLvl val="lvl"/>
          <dgm:resizeHandles val="exact"/>
        </dgm:presLayoutVars>
      </dgm:prSet>
      <dgm:spPr/>
    </dgm:pt>
    <dgm:pt modelId="{2536F03B-D9A9-9841-B724-9ECB9A5E8DF4}" type="pres">
      <dgm:prSet presAssocID="{BFC61606-BD6D-4922-9B22-5E1F9E95227B}" presName="parentText" presStyleLbl="node1" presStyleIdx="0" presStyleCnt="2">
        <dgm:presLayoutVars>
          <dgm:chMax val="0"/>
          <dgm:bulletEnabled val="1"/>
        </dgm:presLayoutVars>
      </dgm:prSet>
      <dgm:spPr/>
    </dgm:pt>
    <dgm:pt modelId="{28C21576-92E9-E149-A274-4FAA1C0307A1}" type="pres">
      <dgm:prSet presAssocID="{325C547C-F2C1-4BD5-B0BA-D43E6B0AB909}" presName="spacer" presStyleCnt="0"/>
      <dgm:spPr/>
    </dgm:pt>
    <dgm:pt modelId="{ACAA5E07-A587-A44E-9A6C-E7D6D6B29A65}" type="pres">
      <dgm:prSet presAssocID="{EEC5619D-C979-4C6A-BFA5-4FBF33B92AAC}" presName="parentText" presStyleLbl="node1" presStyleIdx="1" presStyleCnt="2">
        <dgm:presLayoutVars>
          <dgm:chMax val="0"/>
          <dgm:bulletEnabled val="1"/>
        </dgm:presLayoutVars>
      </dgm:prSet>
      <dgm:spPr/>
    </dgm:pt>
    <dgm:pt modelId="{B6D23F35-A79B-4B4E-9133-968C86E91342}" type="pres">
      <dgm:prSet presAssocID="{EEC5619D-C979-4C6A-BFA5-4FBF33B92AAC}" presName="childText" presStyleLbl="revTx" presStyleIdx="0" presStyleCnt="1">
        <dgm:presLayoutVars>
          <dgm:bulletEnabled val="1"/>
        </dgm:presLayoutVars>
      </dgm:prSet>
      <dgm:spPr/>
    </dgm:pt>
  </dgm:ptLst>
  <dgm:cxnLst>
    <dgm:cxn modelId="{6A260E04-EDA3-4D7A-9451-B82DF37D65ED}" srcId="{EEC5619D-C979-4C6A-BFA5-4FBF33B92AAC}" destId="{EFA48817-CEA3-4037-B427-AAA32E7083CA}" srcOrd="1" destOrd="0" parTransId="{EA45C657-336E-46A3-9909-AE165C382B81}" sibTransId="{E84E5C25-0B80-49FD-A445-DAE475CC6019}"/>
    <dgm:cxn modelId="{6591DB1E-29D9-4396-9F60-169E10D44C85}" srcId="{EEC5619D-C979-4C6A-BFA5-4FBF33B92AAC}" destId="{408F234D-73B4-4295-8FD4-E225C4991155}" srcOrd="0" destOrd="0" parTransId="{C9472EAD-E921-417B-A8B6-64660EC72CC0}" sibTransId="{F212D962-21C9-40C3-9549-0AE8BDC502DE}"/>
    <dgm:cxn modelId="{0C27FB27-A7E7-D843-A8A6-C393BF614FA8}" type="presOf" srcId="{EEC5619D-C979-4C6A-BFA5-4FBF33B92AAC}" destId="{ACAA5E07-A587-A44E-9A6C-E7D6D6B29A65}" srcOrd="0" destOrd="0" presId="urn:microsoft.com/office/officeart/2005/8/layout/vList2"/>
    <dgm:cxn modelId="{1198B842-AFD5-4596-B2EA-1B087E1B20E5}" srcId="{EEC5619D-C979-4C6A-BFA5-4FBF33B92AAC}" destId="{35EB7B40-3B93-42CC-AB01-428687B37938}" srcOrd="2" destOrd="0" parTransId="{7FCF5608-301F-412E-BAE4-4AA1988E3958}" sibTransId="{31AC893B-2F60-4C3C-8E0B-377647D5FD6A}"/>
    <dgm:cxn modelId="{25BF6B46-7E04-4150-974D-6B73D955426A}" srcId="{3EA40D35-FC3D-461E-AA6E-ED4B83615622}" destId="{BFC61606-BD6D-4922-9B22-5E1F9E95227B}" srcOrd="0" destOrd="0" parTransId="{727A7B57-6B5C-473F-9EBD-F06A04A98A60}" sibTransId="{325C547C-F2C1-4BD5-B0BA-D43E6B0AB909}"/>
    <dgm:cxn modelId="{77721253-B00F-144D-9648-69F11AA4084D}" type="presOf" srcId="{63C932DD-7845-4172-B82D-AF2F4FA30FC1}" destId="{B6D23F35-A79B-4B4E-9133-968C86E91342}" srcOrd="0" destOrd="3" presId="urn:microsoft.com/office/officeart/2005/8/layout/vList2"/>
    <dgm:cxn modelId="{6631F756-F0DC-2640-9901-A07B7AF49DCC}" type="presOf" srcId="{BFC61606-BD6D-4922-9B22-5E1F9E95227B}" destId="{2536F03B-D9A9-9841-B724-9ECB9A5E8DF4}" srcOrd="0" destOrd="0" presId="urn:microsoft.com/office/officeart/2005/8/layout/vList2"/>
    <dgm:cxn modelId="{7F5D5D68-CC47-7249-B272-16EF5605EB50}" type="presOf" srcId="{25B146A1-2FD5-43C8-B136-13BA35D6AF86}" destId="{B6D23F35-A79B-4B4E-9133-968C86E91342}" srcOrd="0" destOrd="4" presId="urn:microsoft.com/office/officeart/2005/8/layout/vList2"/>
    <dgm:cxn modelId="{ADE0BA77-04F9-8E44-9A8C-EC33291D43CE}" type="presOf" srcId="{EFA48817-CEA3-4037-B427-AAA32E7083CA}" destId="{B6D23F35-A79B-4B4E-9133-968C86E91342}" srcOrd="0" destOrd="1" presId="urn:microsoft.com/office/officeart/2005/8/layout/vList2"/>
    <dgm:cxn modelId="{46A3C080-A2FE-6442-9407-D625051E485A}" type="presOf" srcId="{35EB7B40-3B93-42CC-AB01-428687B37938}" destId="{B6D23F35-A79B-4B4E-9133-968C86E91342}" srcOrd="0" destOrd="2" presId="urn:microsoft.com/office/officeart/2005/8/layout/vList2"/>
    <dgm:cxn modelId="{41230A94-ECAB-4F42-BA26-9C5CC64AE3E0}" srcId="{EEC5619D-C979-4C6A-BFA5-4FBF33B92AAC}" destId="{63C932DD-7845-4172-B82D-AF2F4FA30FC1}" srcOrd="3" destOrd="0" parTransId="{E8A256BC-58C3-46E6-B5F1-8434A6991333}" sibTransId="{F2C239AD-3179-4119-8974-AFD7C371E760}"/>
    <dgm:cxn modelId="{6A05FC99-1084-1E47-BE05-4649451FDC3D}" type="presOf" srcId="{408F234D-73B4-4295-8FD4-E225C4991155}" destId="{B6D23F35-A79B-4B4E-9133-968C86E91342}" srcOrd="0" destOrd="0" presId="urn:microsoft.com/office/officeart/2005/8/layout/vList2"/>
    <dgm:cxn modelId="{7DA35FB3-2C28-0F48-A073-3BE603E3F163}" type="presOf" srcId="{3EA40D35-FC3D-461E-AA6E-ED4B83615622}" destId="{B96260A7-9681-0449-BECF-AF9857EFFCF2}" srcOrd="0" destOrd="0" presId="urn:microsoft.com/office/officeart/2005/8/layout/vList2"/>
    <dgm:cxn modelId="{B56B79B9-A13E-48CD-A7CC-6C84A60A70DA}" srcId="{3EA40D35-FC3D-461E-AA6E-ED4B83615622}" destId="{EEC5619D-C979-4C6A-BFA5-4FBF33B92AAC}" srcOrd="1" destOrd="0" parTransId="{53EF70AD-C12C-4964-AFE1-4FF6B2BC8726}" sibTransId="{0F9DAB03-9727-4BF2-A0BE-43ABAF99F094}"/>
    <dgm:cxn modelId="{C8B7A2C0-3ADF-BA46-93CD-30977F176C52}" type="presOf" srcId="{FB518E57-CB82-4406-9ABF-564B4CFD2CBE}" destId="{B6D23F35-A79B-4B4E-9133-968C86E91342}" srcOrd="0" destOrd="5" presId="urn:microsoft.com/office/officeart/2005/8/layout/vList2"/>
    <dgm:cxn modelId="{4B7BBDF1-EE9C-4C6B-95DB-37C3A1808277}" srcId="{EEC5619D-C979-4C6A-BFA5-4FBF33B92AAC}" destId="{25B146A1-2FD5-43C8-B136-13BA35D6AF86}" srcOrd="4" destOrd="0" parTransId="{4B5DDC2D-ED9D-4CC0-8B7A-3D6EEF7A38D4}" sibTransId="{37065A38-0886-4151-AE86-9DC4BDED9841}"/>
    <dgm:cxn modelId="{8B7476FF-73F2-499F-AA93-8D67E27D1417}" srcId="{EEC5619D-C979-4C6A-BFA5-4FBF33B92AAC}" destId="{FB518E57-CB82-4406-9ABF-564B4CFD2CBE}" srcOrd="5" destOrd="0" parTransId="{AFE3201D-09FE-4722-AAF7-75690D5870FD}" sibTransId="{BAF621FF-D0C6-4C01-8EF0-944F1A346B04}"/>
    <dgm:cxn modelId="{5EB441A0-C611-7442-8304-1512C9E93D12}" type="presParOf" srcId="{B96260A7-9681-0449-BECF-AF9857EFFCF2}" destId="{2536F03B-D9A9-9841-B724-9ECB9A5E8DF4}" srcOrd="0" destOrd="0" presId="urn:microsoft.com/office/officeart/2005/8/layout/vList2"/>
    <dgm:cxn modelId="{4F430291-ADDE-424C-B539-01892D885967}" type="presParOf" srcId="{B96260A7-9681-0449-BECF-AF9857EFFCF2}" destId="{28C21576-92E9-E149-A274-4FAA1C0307A1}" srcOrd="1" destOrd="0" presId="urn:microsoft.com/office/officeart/2005/8/layout/vList2"/>
    <dgm:cxn modelId="{368D75B0-1199-0745-BD8B-24A3CBC19A9E}" type="presParOf" srcId="{B96260A7-9681-0449-BECF-AF9857EFFCF2}" destId="{ACAA5E07-A587-A44E-9A6C-E7D6D6B29A65}" srcOrd="2" destOrd="0" presId="urn:microsoft.com/office/officeart/2005/8/layout/vList2"/>
    <dgm:cxn modelId="{469C1789-F4AC-A845-A49A-AB17ED66FD7F}" type="presParOf" srcId="{B96260A7-9681-0449-BECF-AF9857EFFCF2}" destId="{B6D23F35-A79B-4B4E-9133-968C86E913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C5BB4C-B11E-4CDD-ADA7-676364D8ACF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A700EED-B290-42C1-8A91-6152A4C88F06}">
      <dgm:prSet/>
      <dgm:spPr/>
      <dgm:t>
        <a:bodyPr/>
        <a:lstStyle/>
        <a:p>
          <a:r>
            <a:rPr lang="en-US" dirty="0"/>
            <a:t>Manipulating</a:t>
          </a:r>
        </a:p>
      </dgm:t>
    </dgm:pt>
    <dgm:pt modelId="{3795D617-67BB-4300-BB67-098120930860}" type="parTrans" cxnId="{2E054F1C-A9A8-4863-B49D-19F4789C8BCF}">
      <dgm:prSet/>
      <dgm:spPr/>
      <dgm:t>
        <a:bodyPr/>
        <a:lstStyle/>
        <a:p>
          <a:endParaRPr lang="en-US"/>
        </a:p>
      </dgm:t>
    </dgm:pt>
    <dgm:pt modelId="{00FC4121-9398-496B-A1C3-B3941399B95C}" type="sibTrans" cxnId="{2E054F1C-A9A8-4863-B49D-19F4789C8BCF}">
      <dgm:prSet/>
      <dgm:spPr/>
      <dgm:t>
        <a:bodyPr/>
        <a:lstStyle/>
        <a:p>
          <a:endParaRPr lang="en-US"/>
        </a:p>
      </dgm:t>
    </dgm:pt>
    <dgm:pt modelId="{C42A5FFC-A792-4FBF-B86E-336B814BA5C6}">
      <dgm:prSet/>
      <dgm:spPr/>
      <dgm:t>
        <a:bodyPr/>
        <a:lstStyle/>
        <a:p>
          <a:r>
            <a:rPr lang="en-US" dirty="0"/>
            <a:t>Distracting</a:t>
          </a:r>
        </a:p>
      </dgm:t>
    </dgm:pt>
    <dgm:pt modelId="{C110EEC2-D4B5-40C5-BE13-06E610B3447B}" type="parTrans" cxnId="{72F49315-1436-47BA-AEAD-630710A54B3C}">
      <dgm:prSet/>
      <dgm:spPr/>
      <dgm:t>
        <a:bodyPr/>
        <a:lstStyle/>
        <a:p>
          <a:endParaRPr lang="en-US"/>
        </a:p>
      </dgm:t>
    </dgm:pt>
    <dgm:pt modelId="{110447FA-A23E-48EC-8163-C1251D64B8D1}" type="sibTrans" cxnId="{72F49315-1436-47BA-AEAD-630710A54B3C}">
      <dgm:prSet/>
      <dgm:spPr/>
      <dgm:t>
        <a:bodyPr/>
        <a:lstStyle/>
        <a:p>
          <a:endParaRPr lang="en-US"/>
        </a:p>
      </dgm:t>
    </dgm:pt>
    <dgm:pt modelId="{79C9527A-45C0-4635-8BB6-3741FDD61106}">
      <dgm:prSet/>
      <dgm:spPr/>
      <dgm:t>
        <a:bodyPr/>
        <a:lstStyle/>
        <a:p>
          <a:r>
            <a:rPr lang="en-US" dirty="0"/>
            <a:t>Generalizing</a:t>
          </a:r>
        </a:p>
      </dgm:t>
    </dgm:pt>
    <dgm:pt modelId="{10ED217B-0DD2-4F32-B268-9C49520DFD55}" type="parTrans" cxnId="{DA50911E-2605-41C3-8F07-E68A79199E99}">
      <dgm:prSet/>
      <dgm:spPr/>
      <dgm:t>
        <a:bodyPr/>
        <a:lstStyle/>
        <a:p>
          <a:endParaRPr lang="en-US"/>
        </a:p>
      </dgm:t>
    </dgm:pt>
    <dgm:pt modelId="{B6A7961D-2E27-4A61-8BC1-89D0002A54AD}" type="sibTrans" cxnId="{DA50911E-2605-41C3-8F07-E68A79199E99}">
      <dgm:prSet/>
      <dgm:spPr/>
      <dgm:t>
        <a:bodyPr/>
        <a:lstStyle/>
        <a:p>
          <a:endParaRPr lang="en-US"/>
        </a:p>
      </dgm:t>
    </dgm:pt>
    <dgm:pt modelId="{BE6213AB-CD7D-467C-A460-902F7D3F771F}">
      <dgm:prSet/>
      <dgm:spPr/>
      <dgm:t>
        <a:bodyPr/>
        <a:lstStyle/>
        <a:p>
          <a:r>
            <a:rPr lang="en-US" dirty="0"/>
            <a:t>Blaming</a:t>
          </a:r>
        </a:p>
      </dgm:t>
    </dgm:pt>
    <dgm:pt modelId="{BEFC3233-0FC1-45B7-9B81-47D687546B1F}" type="parTrans" cxnId="{9C4C32B4-A663-454C-9097-37466DE12A4B}">
      <dgm:prSet/>
      <dgm:spPr/>
      <dgm:t>
        <a:bodyPr/>
        <a:lstStyle/>
        <a:p>
          <a:endParaRPr lang="en-US"/>
        </a:p>
      </dgm:t>
    </dgm:pt>
    <dgm:pt modelId="{D230C405-98F2-4E43-A36A-27DF6804F0AB}" type="sibTrans" cxnId="{9C4C32B4-A663-454C-9097-37466DE12A4B}">
      <dgm:prSet/>
      <dgm:spPr/>
      <dgm:t>
        <a:bodyPr/>
        <a:lstStyle/>
        <a:p>
          <a:endParaRPr lang="en-US"/>
        </a:p>
      </dgm:t>
    </dgm:pt>
    <dgm:pt modelId="{7A1C54CC-0249-4CF2-B6CA-F868C96B38B6}">
      <dgm:prSet/>
      <dgm:spPr/>
      <dgm:t>
        <a:bodyPr/>
        <a:lstStyle/>
        <a:p>
          <a:r>
            <a:rPr lang="en-US" dirty="0"/>
            <a:t>Placating</a:t>
          </a:r>
        </a:p>
      </dgm:t>
    </dgm:pt>
    <dgm:pt modelId="{DB808A54-D497-48D6-BF2E-58B0DA5EE52B}" type="parTrans" cxnId="{123C08F8-4E03-4AE2-84CC-5C6415388AE9}">
      <dgm:prSet/>
      <dgm:spPr/>
      <dgm:t>
        <a:bodyPr/>
        <a:lstStyle/>
        <a:p>
          <a:endParaRPr lang="en-US"/>
        </a:p>
      </dgm:t>
    </dgm:pt>
    <dgm:pt modelId="{ED1E9F23-2E70-4A26-B303-084C82EFC4A0}" type="sibTrans" cxnId="{123C08F8-4E03-4AE2-84CC-5C6415388AE9}">
      <dgm:prSet/>
      <dgm:spPr/>
      <dgm:t>
        <a:bodyPr/>
        <a:lstStyle/>
        <a:p>
          <a:endParaRPr lang="en-US"/>
        </a:p>
      </dgm:t>
    </dgm:pt>
    <dgm:pt modelId="{19E53DEA-91C5-6547-9E89-49C499458281}" type="pres">
      <dgm:prSet presAssocID="{A9C5BB4C-B11E-4CDD-ADA7-676364D8ACF7}" presName="diagram" presStyleCnt="0">
        <dgm:presLayoutVars>
          <dgm:dir/>
          <dgm:resizeHandles val="exact"/>
        </dgm:presLayoutVars>
      </dgm:prSet>
      <dgm:spPr/>
    </dgm:pt>
    <dgm:pt modelId="{115405E3-5241-9644-B97D-F4056991B0C5}" type="pres">
      <dgm:prSet presAssocID="{0A700EED-B290-42C1-8A91-6152A4C88F06}" presName="node" presStyleLbl="node1" presStyleIdx="0" presStyleCnt="5">
        <dgm:presLayoutVars>
          <dgm:bulletEnabled val="1"/>
        </dgm:presLayoutVars>
      </dgm:prSet>
      <dgm:spPr/>
    </dgm:pt>
    <dgm:pt modelId="{CBF6DF9C-AC9C-A643-B3DA-DB5ADB004185}" type="pres">
      <dgm:prSet presAssocID="{00FC4121-9398-496B-A1C3-B3941399B95C}" presName="sibTrans" presStyleCnt="0"/>
      <dgm:spPr/>
    </dgm:pt>
    <dgm:pt modelId="{3AC50BCB-63FC-C34D-9508-15BAE3BEFDDD}" type="pres">
      <dgm:prSet presAssocID="{C42A5FFC-A792-4FBF-B86E-336B814BA5C6}" presName="node" presStyleLbl="node1" presStyleIdx="1" presStyleCnt="5">
        <dgm:presLayoutVars>
          <dgm:bulletEnabled val="1"/>
        </dgm:presLayoutVars>
      </dgm:prSet>
      <dgm:spPr/>
    </dgm:pt>
    <dgm:pt modelId="{2FFB06F6-7DC6-CD47-BD42-83F93CF516A0}" type="pres">
      <dgm:prSet presAssocID="{110447FA-A23E-48EC-8163-C1251D64B8D1}" presName="sibTrans" presStyleCnt="0"/>
      <dgm:spPr/>
    </dgm:pt>
    <dgm:pt modelId="{6C1F56DA-45F1-2B4D-8632-AF29DB178408}" type="pres">
      <dgm:prSet presAssocID="{79C9527A-45C0-4635-8BB6-3741FDD61106}" presName="node" presStyleLbl="node1" presStyleIdx="2" presStyleCnt="5">
        <dgm:presLayoutVars>
          <dgm:bulletEnabled val="1"/>
        </dgm:presLayoutVars>
      </dgm:prSet>
      <dgm:spPr/>
    </dgm:pt>
    <dgm:pt modelId="{E3626CBB-E894-5D40-811E-9A5367467B0E}" type="pres">
      <dgm:prSet presAssocID="{B6A7961D-2E27-4A61-8BC1-89D0002A54AD}" presName="sibTrans" presStyleCnt="0"/>
      <dgm:spPr/>
    </dgm:pt>
    <dgm:pt modelId="{3EC8A095-6F81-2F40-AC5F-40C044DB1153}" type="pres">
      <dgm:prSet presAssocID="{BE6213AB-CD7D-467C-A460-902F7D3F771F}" presName="node" presStyleLbl="node1" presStyleIdx="3" presStyleCnt="5">
        <dgm:presLayoutVars>
          <dgm:bulletEnabled val="1"/>
        </dgm:presLayoutVars>
      </dgm:prSet>
      <dgm:spPr/>
    </dgm:pt>
    <dgm:pt modelId="{090CDFAF-B92F-D346-B04B-B709860E3E6A}" type="pres">
      <dgm:prSet presAssocID="{D230C405-98F2-4E43-A36A-27DF6804F0AB}" presName="sibTrans" presStyleCnt="0"/>
      <dgm:spPr/>
    </dgm:pt>
    <dgm:pt modelId="{37FFD722-7B4B-5C42-BB7F-0484CA2AE211}" type="pres">
      <dgm:prSet presAssocID="{7A1C54CC-0249-4CF2-B6CA-F868C96B38B6}" presName="node" presStyleLbl="node1" presStyleIdx="4" presStyleCnt="5">
        <dgm:presLayoutVars>
          <dgm:bulletEnabled val="1"/>
        </dgm:presLayoutVars>
      </dgm:prSet>
      <dgm:spPr/>
    </dgm:pt>
  </dgm:ptLst>
  <dgm:cxnLst>
    <dgm:cxn modelId="{72F49315-1436-47BA-AEAD-630710A54B3C}" srcId="{A9C5BB4C-B11E-4CDD-ADA7-676364D8ACF7}" destId="{C42A5FFC-A792-4FBF-B86E-336B814BA5C6}" srcOrd="1" destOrd="0" parTransId="{C110EEC2-D4B5-40C5-BE13-06E610B3447B}" sibTransId="{110447FA-A23E-48EC-8163-C1251D64B8D1}"/>
    <dgm:cxn modelId="{2E054F1C-A9A8-4863-B49D-19F4789C8BCF}" srcId="{A9C5BB4C-B11E-4CDD-ADA7-676364D8ACF7}" destId="{0A700EED-B290-42C1-8A91-6152A4C88F06}" srcOrd="0" destOrd="0" parTransId="{3795D617-67BB-4300-BB67-098120930860}" sibTransId="{00FC4121-9398-496B-A1C3-B3941399B95C}"/>
    <dgm:cxn modelId="{DA50911E-2605-41C3-8F07-E68A79199E99}" srcId="{A9C5BB4C-B11E-4CDD-ADA7-676364D8ACF7}" destId="{79C9527A-45C0-4635-8BB6-3741FDD61106}" srcOrd="2" destOrd="0" parTransId="{10ED217B-0DD2-4F32-B268-9C49520DFD55}" sibTransId="{B6A7961D-2E27-4A61-8BC1-89D0002A54AD}"/>
    <dgm:cxn modelId="{93433F2B-37FD-0A4F-86FF-81117DD7D1D8}" type="presOf" srcId="{7A1C54CC-0249-4CF2-B6CA-F868C96B38B6}" destId="{37FFD722-7B4B-5C42-BB7F-0484CA2AE211}" srcOrd="0" destOrd="0" presId="urn:microsoft.com/office/officeart/2005/8/layout/default"/>
    <dgm:cxn modelId="{887ACE2F-02AE-E145-A856-38DFB073CF1F}" type="presOf" srcId="{C42A5FFC-A792-4FBF-B86E-336B814BA5C6}" destId="{3AC50BCB-63FC-C34D-9508-15BAE3BEFDDD}" srcOrd="0" destOrd="0" presId="urn:microsoft.com/office/officeart/2005/8/layout/default"/>
    <dgm:cxn modelId="{5DF37163-4D04-0E47-9716-9DF54E4086D7}" type="presOf" srcId="{A9C5BB4C-B11E-4CDD-ADA7-676364D8ACF7}" destId="{19E53DEA-91C5-6547-9E89-49C499458281}" srcOrd="0" destOrd="0" presId="urn:microsoft.com/office/officeart/2005/8/layout/default"/>
    <dgm:cxn modelId="{AD3D129F-0232-E143-9B09-2BE1562FE426}" type="presOf" srcId="{79C9527A-45C0-4635-8BB6-3741FDD61106}" destId="{6C1F56DA-45F1-2B4D-8632-AF29DB178408}" srcOrd="0" destOrd="0" presId="urn:microsoft.com/office/officeart/2005/8/layout/default"/>
    <dgm:cxn modelId="{9C4C32B4-A663-454C-9097-37466DE12A4B}" srcId="{A9C5BB4C-B11E-4CDD-ADA7-676364D8ACF7}" destId="{BE6213AB-CD7D-467C-A460-902F7D3F771F}" srcOrd="3" destOrd="0" parTransId="{BEFC3233-0FC1-45B7-9B81-47D687546B1F}" sibTransId="{D230C405-98F2-4E43-A36A-27DF6804F0AB}"/>
    <dgm:cxn modelId="{D1CB50D7-1AA4-DF4B-9628-44A64361230E}" type="presOf" srcId="{0A700EED-B290-42C1-8A91-6152A4C88F06}" destId="{115405E3-5241-9644-B97D-F4056991B0C5}" srcOrd="0" destOrd="0" presId="urn:microsoft.com/office/officeart/2005/8/layout/default"/>
    <dgm:cxn modelId="{123C08F8-4E03-4AE2-84CC-5C6415388AE9}" srcId="{A9C5BB4C-B11E-4CDD-ADA7-676364D8ACF7}" destId="{7A1C54CC-0249-4CF2-B6CA-F868C96B38B6}" srcOrd="4" destOrd="0" parTransId="{DB808A54-D497-48D6-BF2E-58B0DA5EE52B}" sibTransId="{ED1E9F23-2E70-4A26-B303-084C82EFC4A0}"/>
    <dgm:cxn modelId="{17F499FB-2F5A-434F-8A9C-EEA43F8125F3}" type="presOf" srcId="{BE6213AB-CD7D-467C-A460-902F7D3F771F}" destId="{3EC8A095-6F81-2F40-AC5F-40C044DB1153}" srcOrd="0" destOrd="0" presId="urn:microsoft.com/office/officeart/2005/8/layout/default"/>
    <dgm:cxn modelId="{B1F1ADAE-0540-7B4D-AAD4-1A1873C08D9B}" type="presParOf" srcId="{19E53DEA-91C5-6547-9E89-49C499458281}" destId="{115405E3-5241-9644-B97D-F4056991B0C5}" srcOrd="0" destOrd="0" presId="urn:microsoft.com/office/officeart/2005/8/layout/default"/>
    <dgm:cxn modelId="{A8F8BD71-2DE2-B641-8991-5575C1F9CAAD}" type="presParOf" srcId="{19E53DEA-91C5-6547-9E89-49C499458281}" destId="{CBF6DF9C-AC9C-A643-B3DA-DB5ADB004185}" srcOrd="1" destOrd="0" presId="urn:microsoft.com/office/officeart/2005/8/layout/default"/>
    <dgm:cxn modelId="{958ACA29-A344-BA4F-A8BE-57FCA35F496F}" type="presParOf" srcId="{19E53DEA-91C5-6547-9E89-49C499458281}" destId="{3AC50BCB-63FC-C34D-9508-15BAE3BEFDDD}" srcOrd="2" destOrd="0" presId="urn:microsoft.com/office/officeart/2005/8/layout/default"/>
    <dgm:cxn modelId="{C553B950-55B0-F342-9D4D-DAD4A6758762}" type="presParOf" srcId="{19E53DEA-91C5-6547-9E89-49C499458281}" destId="{2FFB06F6-7DC6-CD47-BD42-83F93CF516A0}" srcOrd="3" destOrd="0" presId="urn:microsoft.com/office/officeart/2005/8/layout/default"/>
    <dgm:cxn modelId="{8BA1EA92-7CF8-D340-8B59-D376B4A94F15}" type="presParOf" srcId="{19E53DEA-91C5-6547-9E89-49C499458281}" destId="{6C1F56DA-45F1-2B4D-8632-AF29DB178408}" srcOrd="4" destOrd="0" presId="urn:microsoft.com/office/officeart/2005/8/layout/default"/>
    <dgm:cxn modelId="{FD8D1A18-B2E7-2F49-8020-5DAD3852112A}" type="presParOf" srcId="{19E53DEA-91C5-6547-9E89-49C499458281}" destId="{E3626CBB-E894-5D40-811E-9A5367467B0E}" srcOrd="5" destOrd="0" presId="urn:microsoft.com/office/officeart/2005/8/layout/default"/>
    <dgm:cxn modelId="{1729FC54-B34E-474D-948F-2319E8ED13A9}" type="presParOf" srcId="{19E53DEA-91C5-6547-9E89-49C499458281}" destId="{3EC8A095-6F81-2F40-AC5F-40C044DB1153}" srcOrd="6" destOrd="0" presId="urn:microsoft.com/office/officeart/2005/8/layout/default"/>
    <dgm:cxn modelId="{89558C4D-A2AB-234C-8307-20D0743D95F3}" type="presParOf" srcId="{19E53DEA-91C5-6547-9E89-49C499458281}" destId="{090CDFAF-B92F-D346-B04B-B709860E3E6A}" srcOrd="7" destOrd="0" presId="urn:microsoft.com/office/officeart/2005/8/layout/default"/>
    <dgm:cxn modelId="{A1D15009-9D83-2C4B-AE7B-87D208B9B109}" type="presParOf" srcId="{19E53DEA-91C5-6547-9E89-49C499458281}" destId="{37FFD722-7B4B-5C42-BB7F-0484CA2AE21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48828A-BA27-48E6-861E-FF782ED2FDF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FDFD2A4D-7942-43F3-8936-C918E7ADB25B}">
      <dgm:prSet/>
      <dgm:spPr/>
      <dgm:t>
        <a:bodyPr/>
        <a:lstStyle/>
        <a:p>
          <a:r>
            <a:rPr lang="en-US" dirty="0"/>
            <a:t>Contextual therapy</a:t>
          </a:r>
        </a:p>
      </dgm:t>
    </dgm:pt>
    <dgm:pt modelId="{8813A16E-7C52-435E-934D-B2099B68003F}" type="parTrans" cxnId="{20D30A93-38CF-4D43-A717-DC705AE721C6}">
      <dgm:prSet/>
      <dgm:spPr/>
      <dgm:t>
        <a:bodyPr/>
        <a:lstStyle/>
        <a:p>
          <a:endParaRPr lang="en-US"/>
        </a:p>
      </dgm:t>
    </dgm:pt>
    <dgm:pt modelId="{1A9D5548-AD35-49F6-A724-0380772A79D5}" type="sibTrans" cxnId="{20D30A93-38CF-4D43-A717-DC705AE721C6}">
      <dgm:prSet/>
      <dgm:spPr/>
      <dgm:t>
        <a:bodyPr/>
        <a:lstStyle/>
        <a:p>
          <a:endParaRPr lang="en-US"/>
        </a:p>
      </dgm:t>
    </dgm:pt>
    <dgm:pt modelId="{E343A819-61DB-4A38-AA6C-7C5476652199}">
      <dgm:prSet/>
      <dgm:spPr/>
      <dgm:t>
        <a:bodyPr/>
        <a:lstStyle/>
        <a:p>
          <a:r>
            <a:rPr lang="en-US" dirty="0"/>
            <a:t>Gain insight into problematic relationships</a:t>
          </a:r>
        </a:p>
      </dgm:t>
    </dgm:pt>
    <dgm:pt modelId="{0F020E79-DF40-4439-BB86-C89E64AAE996}" type="parTrans" cxnId="{6CC75F31-4C67-417F-B54D-FB4B48564EE8}">
      <dgm:prSet/>
      <dgm:spPr/>
      <dgm:t>
        <a:bodyPr/>
        <a:lstStyle/>
        <a:p>
          <a:endParaRPr lang="en-US"/>
        </a:p>
      </dgm:t>
    </dgm:pt>
    <dgm:pt modelId="{3A6B64F0-9B80-4F31-963F-346A03510ABC}" type="sibTrans" cxnId="{6CC75F31-4C67-417F-B54D-FB4B48564EE8}">
      <dgm:prSet/>
      <dgm:spPr/>
      <dgm:t>
        <a:bodyPr/>
        <a:lstStyle/>
        <a:p>
          <a:endParaRPr lang="en-US"/>
        </a:p>
      </dgm:t>
    </dgm:pt>
    <dgm:pt modelId="{ED8BC358-C0F7-4775-B298-28302AC2CA9D}">
      <dgm:prSet/>
      <dgm:spPr/>
      <dgm:t>
        <a:bodyPr/>
        <a:lstStyle/>
        <a:p>
          <a:r>
            <a:rPr lang="en-US" dirty="0"/>
            <a:t>Family of origin therapy</a:t>
          </a:r>
        </a:p>
      </dgm:t>
    </dgm:pt>
    <dgm:pt modelId="{935AB485-5F1C-4AA6-B5D2-371940766CB2}" type="parTrans" cxnId="{49B27451-3EC7-470B-8618-F1372099C425}">
      <dgm:prSet/>
      <dgm:spPr/>
      <dgm:t>
        <a:bodyPr/>
        <a:lstStyle/>
        <a:p>
          <a:endParaRPr lang="en-US"/>
        </a:p>
      </dgm:t>
    </dgm:pt>
    <dgm:pt modelId="{51013A9C-B38D-4485-9A26-D33607B0FB80}" type="sibTrans" cxnId="{49B27451-3EC7-470B-8618-F1372099C425}">
      <dgm:prSet/>
      <dgm:spPr/>
      <dgm:t>
        <a:bodyPr/>
        <a:lstStyle/>
        <a:p>
          <a:endParaRPr lang="en-US"/>
        </a:p>
      </dgm:t>
    </dgm:pt>
    <dgm:pt modelId="{5F069446-4513-40A2-912D-0403FB8C2A4F}">
      <dgm:prSet/>
      <dgm:spPr/>
      <dgm:t>
        <a:bodyPr/>
        <a:lstStyle/>
        <a:p>
          <a:r>
            <a:rPr lang="en-US" dirty="0"/>
            <a:t>Foster differentiation and decrease emotional reactivity </a:t>
          </a:r>
        </a:p>
      </dgm:t>
    </dgm:pt>
    <dgm:pt modelId="{377DA1FF-6770-4CC2-930B-EDC3F5541FEB}" type="parTrans" cxnId="{38E7AB2B-A352-4C4C-87E8-AA28859C562F}">
      <dgm:prSet/>
      <dgm:spPr/>
      <dgm:t>
        <a:bodyPr/>
        <a:lstStyle/>
        <a:p>
          <a:endParaRPr lang="en-US"/>
        </a:p>
      </dgm:t>
    </dgm:pt>
    <dgm:pt modelId="{5A91F830-F4FD-4988-AF47-D042EC355A1C}" type="sibTrans" cxnId="{38E7AB2B-A352-4C4C-87E8-AA28859C562F}">
      <dgm:prSet/>
      <dgm:spPr/>
      <dgm:t>
        <a:bodyPr/>
        <a:lstStyle/>
        <a:p>
          <a:endParaRPr lang="en-US"/>
        </a:p>
      </dgm:t>
    </dgm:pt>
    <dgm:pt modelId="{09597F68-6CFB-4D4F-AB6B-F78370CCE3BC}">
      <dgm:prSet/>
      <dgm:spPr/>
      <dgm:t>
        <a:bodyPr/>
        <a:lstStyle/>
        <a:p>
          <a:r>
            <a:rPr lang="en-US" dirty="0"/>
            <a:t>Experiential-existential therapy</a:t>
          </a:r>
        </a:p>
      </dgm:t>
    </dgm:pt>
    <dgm:pt modelId="{C02E45CB-8EC9-47D9-813C-29F61C495204}" type="parTrans" cxnId="{463AB190-B276-4C0A-A99F-F672C3A3F448}">
      <dgm:prSet/>
      <dgm:spPr/>
      <dgm:t>
        <a:bodyPr/>
        <a:lstStyle/>
        <a:p>
          <a:endParaRPr lang="en-US"/>
        </a:p>
      </dgm:t>
    </dgm:pt>
    <dgm:pt modelId="{6DF56FB0-28BB-4E7B-B751-287590CB6AB2}" type="sibTrans" cxnId="{463AB190-B276-4C0A-A99F-F672C3A3F448}">
      <dgm:prSet/>
      <dgm:spPr/>
      <dgm:t>
        <a:bodyPr/>
        <a:lstStyle/>
        <a:p>
          <a:endParaRPr lang="en-US"/>
        </a:p>
      </dgm:t>
    </dgm:pt>
    <dgm:pt modelId="{D074548A-F482-41C5-8C03-4C7289C3B480}">
      <dgm:prSet/>
      <dgm:spPr/>
      <dgm:t>
        <a:bodyPr/>
        <a:lstStyle/>
        <a:p>
          <a:r>
            <a:rPr lang="en-US" dirty="0"/>
            <a:t>Guide the family to identify and develop their own solutions to dysfunctional behavior </a:t>
          </a:r>
        </a:p>
      </dgm:t>
    </dgm:pt>
    <dgm:pt modelId="{6343853B-069A-44A8-86E8-D3EC49386CCA}" type="parTrans" cxnId="{D11391EA-E418-4D6D-AD16-75A5D1AD32CE}">
      <dgm:prSet/>
      <dgm:spPr/>
      <dgm:t>
        <a:bodyPr/>
        <a:lstStyle/>
        <a:p>
          <a:endParaRPr lang="en-US"/>
        </a:p>
      </dgm:t>
    </dgm:pt>
    <dgm:pt modelId="{0AFFFC47-3BD7-476B-A609-49F37E0A6666}" type="sibTrans" cxnId="{D11391EA-E418-4D6D-AD16-75A5D1AD32CE}">
      <dgm:prSet/>
      <dgm:spPr/>
      <dgm:t>
        <a:bodyPr/>
        <a:lstStyle/>
        <a:p>
          <a:endParaRPr lang="en-US"/>
        </a:p>
      </dgm:t>
    </dgm:pt>
    <dgm:pt modelId="{130BCC14-207F-394E-8E40-763E408CB249}" type="pres">
      <dgm:prSet presAssocID="{2B48828A-BA27-48E6-861E-FF782ED2FDFC}" presName="linear" presStyleCnt="0">
        <dgm:presLayoutVars>
          <dgm:dir/>
          <dgm:animLvl val="lvl"/>
          <dgm:resizeHandles val="exact"/>
        </dgm:presLayoutVars>
      </dgm:prSet>
      <dgm:spPr/>
    </dgm:pt>
    <dgm:pt modelId="{3193569C-F612-8B4C-B8C3-6FC5CA1A8B08}" type="pres">
      <dgm:prSet presAssocID="{FDFD2A4D-7942-43F3-8936-C918E7ADB25B}" presName="parentLin" presStyleCnt="0"/>
      <dgm:spPr/>
    </dgm:pt>
    <dgm:pt modelId="{A277C4AE-E187-9949-AD39-29009B99CA5E}" type="pres">
      <dgm:prSet presAssocID="{FDFD2A4D-7942-43F3-8936-C918E7ADB25B}" presName="parentLeftMargin" presStyleLbl="node1" presStyleIdx="0" presStyleCnt="3"/>
      <dgm:spPr/>
    </dgm:pt>
    <dgm:pt modelId="{D503DA13-EA36-BD4E-BF89-A33543959DBC}" type="pres">
      <dgm:prSet presAssocID="{FDFD2A4D-7942-43F3-8936-C918E7ADB25B}" presName="parentText" presStyleLbl="node1" presStyleIdx="0" presStyleCnt="3">
        <dgm:presLayoutVars>
          <dgm:chMax val="0"/>
          <dgm:bulletEnabled val="1"/>
        </dgm:presLayoutVars>
      </dgm:prSet>
      <dgm:spPr/>
    </dgm:pt>
    <dgm:pt modelId="{7172A39A-A0B6-D047-BFBE-349E6CDAA671}" type="pres">
      <dgm:prSet presAssocID="{FDFD2A4D-7942-43F3-8936-C918E7ADB25B}" presName="negativeSpace" presStyleCnt="0"/>
      <dgm:spPr/>
    </dgm:pt>
    <dgm:pt modelId="{71E3371C-0F1A-C44D-AF81-8D5927D3BFE7}" type="pres">
      <dgm:prSet presAssocID="{FDFD2A4D-7942-43F3-8936-C918E7ADB25B}" presName="childText" presStyleLbl="conFgAcc1" presStyleIdx="0" presStyleCnt="3">
        <dgm:presLayoutVars>
          <dgm:bulletEnabled val="1"/>
        </dgm:presLayoutVars>
      </dgm:prSet>
      <dgm:spPr/>
    </dgm:pt>
    <dgm:pt modelId="{6A89CF5D-C3FF-5141-8734-8CB1C8DE0A53}" type="pres">
      <dgm:prSet presAssocID="{1A9D5548-AD35-49F6-A724-0380772A79D5}" presName="spaceBetweenRectangles" presStyleCnt="0"/>
      <dgm:spPr/>
    </dgm:pt>
    <dgm:pt modelId="{6E9A5381-068F-534D-86DD-2FC6D776A7F6}" type="pres">
      <dgm:prSet presAssocID="{ED8BC358-C0F7-4775-B298-28302AC2CA9D}" presName="parentLin" presStyleCnt="0"/>
      <dgm:spPr/>
    </dgm:pt>
    <dgm:pt modelId="{AB3FAD7D-BCFF-6F4F-92B1-CE35C96DA0E7}" type="pres">
      <dgm:prSet presAssocID="{ED8BC358-C0F7-4775-B298-28302AC2CA9D}" presName="parentLeftMargin" presStyleLbl="node1" presStyleIdx="0" presStyleCnt="3"/>
      <dgm:spPr/>
    </dgm:pt>
    <dgm:pt modelId="{F8BE8B6F-F63E-244D-9700-CAF677DA8314}" type="pres">
      <dgm:prSet presAssocID="{ED8BC358-C0F7-4775-B298-28302AC2CA9D}" presName="parentText" presStyleLbl="node1" presStyleIdx="1" presStyleCnt="3">
        <dgm:presLayoutVars>
          <dgm:chMax val="0"/>
          <dgm:bulletEnabled val="1"/>
        </dgm:presLayoutVars>
      </dgm:prSet>
      <dgm:spPr/>
    </dgm:pt>
    <dgm:pt modelId="{E0548223-8A68-994B-B2E5-DD3C1B5CE5AC}" type="pres">
      <dgm:prSet presAssocID="{ED8BC358-C0F7-4775-B298-28302AC2CA9D}" presName="negativeSpace" presStyleCnt="0"/>
      <dgm:spPr/>
    </dgm:pt>
    <dgm:pt modelId="{25260E67-232B-3B48-95F9-72640F6AFA03}" type="pres">
      <dgm:prSet presAssocID="{ED8BC358-C0F7-4775-B298-28302AC2CA9D}" presName="childText" presStyleLbl="conFgAcc1" presStyleIdx="1" presStyleCnt="3">
        <dgm:presLayoutVars>
          <dgm:bulletEnabled val="1"/>
        </dgm:presLayoutVars>
      </dgm:prSet>
      <dgm:spPr/>
    </dgm:pt>
    <dgm:pt modelId="{B7EFD6BE-D989-9A43-B873-5351422EE602}" type="pres">
      <dgm:prSet presAssocID="{51013A9C-B38D-4485-9A26-D33607B0FB80}" presName="spaceBetweenRectangles" presStyleCnt="0"/>
      <dgm:spPr/>
    </dgm:pt>
    <dgm:pt modelId="{2F9358D1-2AE6-9749-B756-80D89AD544B8}" type="pres">
      <dgm:prSet presAssocID="{09597F68-6CFB-4D4F-AB6B-F78370CCE3BC}" presName="parentLin" presStyleCnt="0"/>
      <dgm:spPr/>
    </dgm:pt>
    <dgm:pt modelId="{D56FE107-101A-BA41-920B-C49EEDCEED24}" type="pres">
      <dgm:prSet presAssocID="{09597F68-6CFB-4D4F-AB6B-F78370CCE3BC}" presName="parentLeftMargin" presStyleLbl="node1" presStyleIdx="1" presStyleCnt="3"/>
      <dgm:spPr/>
    </dgm:pt>
    <dgm:pt modelId="{7890A848-3C69-9042-B589-921125EF6C92}" type="pres">
      <dgm:prSet presAssocID="{09597F68-6CFB-4D4F-AB6B-F78370CCE3BC}" presName="parentText" presStyleLbl="node1" presStyleIdx="2" presStyleCnt="3">
        <dgm:presLayoutVars>
          <dgm:chMax val="0"/>
          <dgm:bulletEnabled val="1"/>
        </dgm:presLayoutVars>
      </dgm:prSet>
      <dgm:spPr/>
    </dgm:pt>
    <dgm:pt modelId="{749A5992-DD0A-2347-9D3D-D3499C83A831}" type="pres">
      <dgm:prSet presAssocID="{09597F68-6CFB-4D4F-AB6B-F78370CCE3BC}" presName="negativeSpace" presStyleCnt="0"/>
      <dgm:spPr/>
    </dgm:pt>
    <dgm:pt modelId="{9C165B20-A97E-C249-94DF-124D8CEAB6F3}" type="pres">
      <dgm:prSet presAssocID="{09597F68-6CFB-4D4F-AB6B-F78370CCE3BC}" presName="childText" presStyleLbl="conFgAcc1" presStyleIdx="2" presStyleCnt="3">
        <dgm:presLayoutVars>
          <dgm:bulletEnabled val="1"/>
        </dgm:presLayoutVars>
      </dgm:prSet>
      <dgm:spPr/>
    </dgm:pt>
  </dgm:ptLst>
  <dgm:cxnLst>
    <dgm:cxn modelId="{D62EB700-84D9-354B-BD08-B3C9EAA54001}" type="presOf" srcId="{FDFD2A4D-7942-43F3-8936-C918E7ADB25B}" destId="{A277C4AE-E187-9949-AD39-29009B99CA5E}" srcOrd="0" destOrd="0" presId="urn:microsoft.com/office/officeart/2005/8/layout/list1"/>
    <dgm:cxn modelId="{9CEC7805-89EA-4545-9493-F7688C713A18}" type="presOf" srcId="{2B48828A-BA27-48E6-861E-FF782ED2FDFC}" destId="{130BCC14-207F-394E-8E40-763E408CB249}" srcOrd="0" destOrd="0" presId="urn:microsoft.com/office/officeart/2005/8/layout/list1"/>
    <dgm:cxn modelId="{38E7AB2B-A352-4C4C-87E8-AA28859C562F}" srcId="{ED8BC358-C0F7-4775-B298-28302AC2CA9D}" destId="{5F069446-4513-40A2-912D-0403FB8C2A4F}" srcOrd="0" destOrd="0" parTransId="{377DA1FF-6770-4CC2-930B-EDC3F5541FEB}" sibTransId="{5A91F830-F4FD-4988-AF47-D042EC355A1C}"/>
    <dgm:cxn modelId="{4A04FD2E-6C1A-A744-8C16-5B3921C522F3}" type="presOf" srcId="{09597F68-6CFB-4D4F-AB6B-F78370CCE3BC}" destId="{D56FE107-101A-BA41-920B-C49EEDCEED24}" srcOrd="0" destOrd="0" presId="urn:microsoft.com/office/officeart/2005/8/layout/list1"/>
    <dgm:cxn modelId="{2D5B722F-021B-1E4A-A825-EBBF7986F4C7}" type="presOf" srcId="{5F069446-4513-40A2-912D-0403FB8C2A4F}" destId="{25260E67-232B-3B48-95F9-72640F6AFA03}" srcOrd="0" destOrd="0" presId="urn:microsoft.com/office/officeart/2005/8/layout/list1"/>
    <dgm:cxn modelId="{6CC75F31-4C67-417F-B54D-FB4B48564EE8}" srcId="{FDFD2A4D-7942-43F3-8936-C918E7ADB25B}" destId="{E343A819-61DB-4A38-AA6C-7C5476652199}" srcOrd="0" destOrd="0" parTransId="{0F020E79-DF40-4439-BB86-C89E64AAE996}" sibTransId="{3A6B64F0-9B80-4F31-963F-346A03510ABC}"/>
    <dgm:cxn modelId="{49B27451-3EC7-470B-8618-F1372099C425}" srcId="{2B48828A-BA27-48E6-861E-FF782ED2FDFC}" destId="{ED8BC358-C0F7-4775-B298-28302AC2CA9D}" srcOrd="1" destOrd="0" parTransId="{935AB485-5F1C-4AA6-B5D2-371940766CB2}" sibTransId="{51013A9C-B38D-4485-9A26-D33607B0FB80}"/>
    <dgm:cxn modelId="{57246D6D-DC60-B74C-83D2-C06ED91A1709}" type="presOf" srcId="{ED8BC358-C0F7-4775-B298-28302AC2CA9D}" destId="{AB3FAD7D-BCFF-6F4F-92B1-CE35C96DA0E7}" srcOrd="0" destOrd="0" presId="urn:microsoft.com/office/officeart/2005/8/layout/list1"/>
    <dgm:cxn modelId="{FCE9566E-8928-F842-AC55-C2822F1E8FBF}" type="presOf" srcId="{E343A819-61DB-4A38-AA6C-7C5476652199}" destId="{71E3371C-0F1A-C44D-AF81-8D5927D3BFE7}" srcOrd="0" destOrd="0" presId="urn:microsoft.com/office/officeart/2005/8/layout/list1"/>
    <dgm:cxn modelId="{5DA7D17A-EA47-E84A-96F8-65E90D8551BC}" type="presOf" srcId="{D074548A-F482-41C5-8C03-4C7289C3B480}" destId="{9C165B20-A97E-C249-94DF-124D8CEAB6F3}" srcOrd="0" destOrd="0" presId="urn:microsoft.com/office/officeart/2005/8/layout/list1"/>
    <dgm:cxn modelId="{33346286-6A36-184C-BDFD-160CBACD02BB}" type="presOf" srcId="{ED8BC358-C0F7-4775-B298-28302AC2CA9D}" destId="{F8BE8B6F-F63E-244D-9700-CAF677DA8314}" srcOrd="1" destOrd="0" presId="urn:microsoft.com/office/officeart/2005/8/layout/list1"/>
    <dgm:cxn modelId="{463AB190-B276-4C0A-A99F-F672C3A3F448}" srcId="{2B48828A-BA27-48E6-861E-FF782ED2FDFC}" destId="{09597F68-6CFB-4D4F-AB6B-F78370CCE3BC}" srcOrd="2" destOrd="0" parTransId="{C02E45CB-8EC9-47D9-813C-29F61C495204}" sibTransId="{6DF56FB0-28BB-4E7B-B751-287590CB6AB2}"/>
    <dgm:cxn modelId="{10FE6F91-8647-9446-9723-31BCA45516E9}" type="presOf" srcId="{FDFD2A4D-7942-43F3-8936-C918E7ADB25B}" destId="{D503DA13-EA36-BD4E-BF89-A33543959DBC}" srcOrd="1" destOrd="0" presId="urn:microsoft.com/office/officeart/2005/8/layout/list1"/>
    <dgm:cxn modelId="{20D30A93-38CF-4D43-A717-DC705AE721C6}" srcId="{2B48828A-BA27-48E6-861E-FF782ED2FDFC}" destId="{FDFD2A4D-7942-43F3-8936-C918E7ADB25B}" srcOrd="0" destOrd="0" parTransId="{8813A16E-7C52-435E-934D-B2099B68003F}" sibTransId="{1A9D5548-AD35-49F6-A724-0380772A79D5}"/>
    <dgm:cxn modelId="{0E5B33DB-343F-A942-9827-5D5DC07E95B1}" type="presOf" srcId="{09597F68-6CFB-4D4F-AB6B-F78370CCE3BC}" destId="{7890A848-3C69-9042-B589-921125EF6C92}" srcOrd="1" destOrd="0" presId="urn:microsoft.com/office/officeart/2005/8/layout/list1"/>
    <dgm:cxn modelId="{D11391EA-E418-4D6D-AD16-75A5D1AD32CE}" srcId="{09597F68-6CFB-4D4F-AB6B-F78370CCE3BC}" destId="{D074548A-F482-41C5-8C03-4C7289C3B480}" srcOrd="0" destOrd="0" parTransId="{6343853B-069A-44A8-86E8-D3EC49386CCA}" sibTransId="{0AFFFC47-3BD7-476B-A609-49F37E0A6666}"/>
    <dgm:cxn modelId="{88636891-C912-2445-8B31-0E481DC950FD}" type="presParOf" srcId="{130BCC14-207F-394E-8E40-763E408CB249}" destId="{3193569C-F612-8B4C-B8C3-6FC5CA1A8B08}" srcOrd="0" destOrd="0" presId="urn:microsoft.com/office/officeart/2005/8/layout/list1"/>
    <dgm:cxn modelId="{49D9FE42-7CAD-F849-9972-BA6E1C1D390B}" type="presParOf" srcId="{3193569C-F612-8B4C-B8C3-6FC5CA1A8B08}" destId="{A277C4AE-E187-9949-AD39-29009B99CA5E}" srcOrd="0" destOrd="0" presId="urn:microsoft.com/office/officeart/2005/8/layout/list1"/>
    <dgm:cxn modelId="{C12E6F96-7731-CE4D-BD4C-25CCDA6E5291}" type="presParOf" srcId="{3193569C-F612-8B4C-B8C3-6FC5CA1A8B08}" destId="{D503DA13-EA36-BD4E-BF89-A33543959DBC}" srcOrd="1" destOrd="0" presId="urn:microsoft.com/office/officeart/2005/8/layout/list1"/>
    <dgm:cxn modelId="{DFF4A4BD-E103-6241-B0DA-3BD99593BD73}" type="presParOf" srcId="{130BCC14-207F-394E-8E40-763E408CB249}" destId="{7172A39A-A0B6-D047-BFBE-349E6CDAA671}" srcOrd="1" destOrd="0" presId="urn:microsoft.com/office/officeart/2005/8/layout/list1"/>
    <dgm:cxn modelId="{E6CF19C4-8771-D547-AD6E-0028FAFBF6FF}" type="presParOf" srcId="{130BCC14-207F-394E-8E40-763E408CB249}" destId="{71E3371C-0F1A-C44D-AF81-8D5927D3BFE7}" srcOrd="2" destOrd="0" presId="urn:microsoft.com/office/officeart/2005/8/layout/list1"/>
    <dgm:cxn modelId="{38DD1CC0-F5D4-BF4B-969D-19E63852A210}" type="presParOf" srcId="{130BCC14-207F-394E-8E40-763E408CB249}" destId="{6A89CF5D-C3FF-5141-8734-8CB1C8DE0A53}" srcOrd="3" destOrd="0" presId="urn:microsoft.com/office/officeart/2005/8/layout/list1"/>
    <dgm:cxn modelId="{CE309F8F-B0CB-6645-8DE3-A998478077F2}" type="presParOf" srcId="{130BCC14-207F-394E-8E40-763E408CB249}" destId="{6E9A5381-068F-534D-86DD-2FC6D776A7F6}" srcOrd="4" destOrd="0" presId="urn:microsoft.com/office/officeart/2005/8/layout/list1"/>
    <dgm:cxn modelId="{28516222-DCC4-7240-A3AB-25854F1AF40C}" type="presParOf" srcId="{6E9A5381-068F-534D-86DD-2FC6D776A7F6}" destId="{AB3FAD7D-BCFF-6F4F-92B1-CE35C96DA0E7}" srcOrd="0" destOrd="0" presId="urn:microsoft.com/office/officeart/2005/8/layout/list1"/>
    <dgm:cxn modelId="{7072C599-27BA-C948-8793-93DA2D0250DE}" type="presParOf" srcId="{6E9A5381-068F-534D-86DD-2FC6D776A7F6}" destId="{F8BE8B6F-F63E-244D-9700-CAF677DA8314}" srcOrd="1" destOrd="0" presId="urn:microsoft.com/office/officeart/2005/8/layout/list1"/>
    <dgm:cxn modelId="{CE428B72-63D1-B84B-93AE-E2BB23156225}" type="presParOf" srcId="{130BCC14-207F-394E-8E40-763E408CB249}" destId="{E0548223-8A68-994B-B2E5-DD3C1B5CE5AC}" srcOrd="5" destOrd="0" presId="urn:microsoft.com/office/officeart/2005/8/layout/list1"/>
    <dgm:cxn modelId="{AA2DABD8-723D-E04D-8510-E1A900C15F21}" type="presParOf" srcId="{130BCC14-207F-394E-8E40-763E408CB249}" destId="{25260E67-232B-3B48-95F9-72640F6AFA03}" srcOrd="6" destOrd="0" presId="urn:microsoft.com/office/officeart/2005/8/layout/list1"/>
    <dgm:cxn modelId="{08F50777-89F1-A044-89FC-626504CBD82F}" type="presParOf" srcId="{130BCC14-207F-394E-8E40-763E408CB249}" destId="{B7EFD6BE-D989-9A43-B873-5351422EE602}" srcOrd="7" destOrd="0" presId="urn:microsoft.com/office/officeart/2005/8/layout/list1"/>
    <dgm:cxn modelId="{FB06949C-FDED-2D48-AB4A-AA4FB6324937}" type="presParOf" srcId="{130BCC14-207F-394E-8E40-763E408CB249}" destId="{2F9358D1-2AE6-9749-B756-80D89AD544B8}" srcOrd="8" destOrd="0" presId="urn:microsoft.com/office/officeart/2005/8/layout/list1"/>
    <dgm:cxn modelId="{524731DF-CE87-814D-8A92-D60F2EC7DF0A}" type="presParOf" srcId="{2F9358D1-2AE6-9749-B756-80D89AD544B8}" destId="{D56FE107-101A-BA41-920B-C49EEDCEED24}" srcOrd="0" destOrd="0" presId="urn:microsoft.com/office/officeart/2005/8/layout/list1"/>
    <dgm:cxn modelId="{B7038F63-06C1-7B44-8358-1FC9F692E7C2}" type="presParOf" srcId="{2F9358D1-2AE6-9749-B756-80D89AD544B8}" destId="{7890A848-3C69-9042-B589-921125EF6C92}" srcOrd="1" destOrd="0" presId="urn:microsoft.com/office/officeart/2005/8/layout/list1"/>
    <dgm:cxn modelId="{2B8A1044-5E2F-F44B-B2FC-92A0E056E871}" type="presParOf" srcId="{130BCC14-207F-394E-8E40-763E408CB249}" destId="{749A5992-DD0A-2347-9D3D-D3499C83A831}" srcOrd="9" destOrd="0" presId="urn:microsoft.com/office/officeart/2005/8/layout/list1"/>
    <dgm:cxn modelId="{8762257B-02C1-EB48-81AA-9CAB56CD23D9}" type="presParOf" srcId="{130BCC14-207F-394E-8E40-763E408CB249}" destId="{9C165B20-A97E-C249-94DF-124D8CEAB6F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48828A-BA27-48E6-861E-FF782ED2FD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FD2A4D-7942-43F3-8936-C918E7ADB25B}">
      <dgm:prSet/>
      <dgm:spPr/>
      <dgm:t>
        <a:bodyPr/>
        <a:lstStyle/>
        <a:p>
          <a:r>
            <a:rPr lang="en-US" altLang="en-US" dirty="0">
              <a:ea typeface="MS PGothic" panose="020B0600070205080204" pitchFamily="34" charset="-128"/>
            </a:rPr>
            <a:t>Structural therapy</a:t>
          </a:r>
          <a:endParaRPr lang="en-US" dirty="0"/>
        </a:p>
      </dgm:t>
    </dgm:pt>
    <dgm:pt modelId="{8813A16E-7C52-435E-934D-B2099B68003F}" type="parTrans" cxnId="{20D30A93-38CF-4D43-A717-DC705AE721C6}">
      <dgm:prSet/>
      <dgm:spPr/>
      <dgm:t>
        <a:bodyPr/>
        <a:lstStyle/>
        <a:p>
          <a:endParaRPr lang="en-US"/>
        </a:p>
      </dgm:t>
    </dgm:pt>
    <dgm:pt modelId="{1A9D5548-AD35-49F6-A724-0380772A79D5}" type="sibTrans" cxnId="{20D30A93-38CF-4D43-A717-DC705AE721C6}">
      <dgm:prSet/>
      <dgm:spPr/>
      <dgm:t>
        <a:bodyPr/>
        <a:lstStyle/>
        <a:p>
          <a:endParaRPr lang="en-US"/>
        </a:p>
      </dgm:t>
    </dgm:pt>
    <dgm:pt modelId="{E343A819-61DB-4A38-AA6C-7C5476652199}">
      <dgm:prSet/>
      <dgm:spPr/>
      <dgm:t>
        <a:bodyPr/>
        <a:lstStyle/>
        <a:p>
          <a:r>
            <a:rPr lang="en-US" altLang="en-US" dirty="0"/>
            <a:t>Improve family relationships through restructuring the family hierarchy and boundaries </a:t>
          </a:r>
          <a:endParaRPr lang="en-US" dirty="0"/>
        </a:p>
      </dgm:t>
    </dgm:pt>
    <dgm:pt modelId="{0F020E79-DF40-4439-BB86-C89E64AAE996}" type="parTrans" cxnId="{6CC75F31-4C67-417F-B54D-FB4B48564EE8}">
      <dgm:prSet/>
      <dgm:spPr/>
      <dgm:t>
        <a:bodyPr/>
        <a:lstStyle/>
        <a:p>
          <a:endParaRPr lang="en-US"/>
        </a:p>
      </dgm:t>
    </dgm:pt>
    <dgm:pt modelId="{3A6B64F0-9B80-4F31-963F-346A03510ABC}" type="sibTrans" cxnId="{6CC75F31-4C67-417F-B54D-FB4B48564EE8}">
      <dgm:prSet/>
      <dgm:spPr/>
      <dgm:t>
        <a:bodyPr/>
        <a:lstStyle/>
        <a:p>
          <a:endParaRPr lang="en-US"/>
        </a:p>
      </dgm:t>
    </dgm:pt>
    <dgm:pt modelId="{ED8BC358-C0F7-4775-B298-28302AC2CA9D}">
      <dgm:prSet/>
      <dgm:spPr/>
      <dgm:t>
        <a:bodyPr/>
        <a:lstStyle/>
        <a:p>
          <a:r>
            <a:rPr lang="en-US" altLang="en-US" dirty="0">
              <a:ea typeface="MS PGothic" panose="020B0600070205080204" pitchFamily="34" charset="-128"/>
            </a:rPr>
            <a:t>Strategic therapy</a:t>
          </a:r>
          <a:endParaRPr lang="en-US" dirty="0"/>
        </a:p>
      </dgm:t>
    </dgm:pt>
    <dgm:pt modelId="{935AB485-5F1C-4AA6-B5D2-371940766CB2}" type="parTrans" cxnId="{49B27451-3EC7-470B-8618-F1372099C425}">
      <dgm:prSet/>
      <dgm:spPr/>
      <dgm:t>
        <a:bodyPr/>
        <a:lstStyle/>
        <a:p>
          <a:endParaRPr lang="en-US"/>
        </a:p>
      </dgm:t>
    </dgm:pt>
    <dgm:pt modelId="{51013A9C-B38D-4485-9A26-D33607B0FB80}" type="sibTrans" cxnId="{49B27451-3EC7-470B-8618-F1372099C425}">
      <dgm:prSet/>
      <dgm:spPr/>
      <dgm:t>
        <a:bodyPr/>
        <a:lstStyle/>
        <a:p>
          <a:endParaRPr lang="en-US"/>
        </a:p>
      </dgm:t>
    </dgm:pt>
    <dgm:pt modelId="{5F069446-4513-40A2-912D-0403FB8C2A4F}">
      <dgm:prSet/>
      <dgm:spPr/>
      <dgm:t>
        <a:bodyPr/>
        <a:lstStyle/>
        <a:p>
          <a:r>
            <a:rPr lang="en-US" altLang="en-US" dirty="0"/>
            <a:t>Realign family hierarchy through use of rituals which change repetitive and maladaptive patterns </a:t>
          </a:r>
          <a:endParaRPr lang="en-US" dirty="0"/>
        </a:p>
      </dgm:t>
    </dgm:pt>
    <dgm:pt modelId="{377DA1FF-6770-4CC2-930B-EDC3F5541FEB}" type="parTrans" cxnId="{38E7AB2B-A352-4C4C-87E8-AA28859C562F}">
      <dgm:prSet/>
      <dgm:spPr/>
      <dgm:t>
        <a:bodyPr/>
        <a:lstStyle/>
        <a:p>
          <a:endParaRPr lang="en-US"/>
        </a:p>
      </dgm:t>
    </dgm:pt>
    <dgm:pt modelId="{5A91F830-F4FD-4988-AF47-D042EC355A1C}" type="sibTrans" cxnId="{38E7AB2B-A352-4C4C-87E8-AA28859C562F}">
      <dgm:prSet/>
      <dgm:spPr/>
      <dgm:t>
        <a:bodyPr/>
        <a:lstStyle/>
        <a:p>
          <a:endParaRPr lang="en-US"/>
        </a:p>
      </dgm:t>
    </dgm:pt>
    <dgm:pt modelId="{09597F68-6CFB-4D4F-AB6B-F78370CCE3BC}">
      <dgm:prSet/>
      <dgm:spPr/>
      <dgm:t>
        <a:bodyPr/>
        <a:lstStyle/>
        <a:p>
          <a:r>
            <a:rPr lang="en-US" altLang="en-US" dirty="0">
              <a:ea typeface="MS PGothic" panose="020B0600070205080204" pitchFamily="34" charset="-128"/>
            </a:rPr>
            <a:t>Cognitive-behavioral therapy</a:t>
          </a:r>
          <a:endParaRPr lang="en-US" dirty="0"/>
        </a:p>
      </dgm:t>
    </dgm:pt>
    <dgm:pt modelId="{C02E45CB-8EC9-47D9-813C-29F61C495204}" type="parTrans" cxnId="{463AB190-B276-4C0A-A99F-F672C3A3F448}">
      <dgm:prSet/>
      <dgm:spPr/>
      <dgm:t>
        <a:bodyPr/>
        <a:lstStyle/>
        <a:p>
          <a:endParaRPr lang="en-US"/>
        </a:p>
      </dgm:t>
    </dgm:pt>
    <dgm:pt modelId="{6DF56FB0-28BB-4E7B-B751-287590CB6AB2}" type="sibTrans" cxnId="{463AB190-B276-4C0A-A99F-F672C3A3F448}">
      <dgm:prSet/>
      <dgm:spPr/>
      <dgm:t>
        <a:bodyPr/>
        <a:lstStyle/>
        <a:p>
          <a:endParaRPr lang="en-US"/>
        </a:p>
      </dgm:t>
    </dgm:pt>
    <dgm:pt modelId="{D074548A-F482-41C5-8C03-4C7289C3B480}">
      <dgm:prSet/>
      <dgm:spPr/>
      <dgm:t>
        <a:bodyPr/>
        <a:lstStyle/>
        <a:p>
          <a:r>
            <a:rPr lang="en-US" altLang="en-US" dirty="0"/>
            <a:t>Improve patterns of negative behaviors through changing thought patterns</a:t>
          </a:r>
          <a:endParaRPr lang="en-US" dirty="0"/>
        </a:p>
      </dgm:t>
    </dgm:pt>
    <dgm:pt modelId="{6343853B-069A-44A8-86E8-D3EC49386CCA}" type="parTrans" cxnId="{D11391EA-E418-4D6D-AD16-75A5D1AD32CE}">
      <dgm:prSet/>
      <dgm:spPr/>
      <dgm:t>
        <a:bodyPr/>
        <a:lstStyle/>
        <a:p>
          <a:endParaRPr lang="en-US"/>
        </a:p>
      </dgm:t>
    </dgm:pt>
    <dgm:pt modelId="{0AFFFC47-3BD7-476B-A609-49F37E0A6666}" type="sibTrans" cxnId="{D11391EA-E418-4D6D-AD16-75A5D1AD32CE}">
      <dgm:prSet/>
      <dgm:spPr/>
      <dgm:t>
        <a:bodyPr/>
        <a:lstStyle/>
        <a:p>
          <a:endParaRPr lang="en-US"/>
        </a:p>
      </dgm:t>
    </dgm:pt>
    <dgm:pt modelId="{130BCC14-207F-394E-8E40-763E408CB249}" type="pres">
      <dgm:prSet presAssocID="{2B48828A-BA27-48E6-861E-FF782ED2FDFC}" presName="linear" presStyleCnt="0">
        <dgm:presLayoutVars>
          <dgm:dir/>
          <dgm:animLvl val="lvl"/>
          <dgm:resizeHandles val="exact"/>
        </dgm:presLayoutVars>
      </dgm:prSet>
      <dgm:spPr/>
    </dgm:pt>
    <dgm:pt modelId="{3193569C-F612-8B4C-B8C3-6FC5CA1A8B08}" type="pres">
      <dgm:prSet presAssocID="{FDFD2A4D-7942-43F3-8936-C918E7ADB25B}" presName="parentLin" presStyleCnt="0"/>
      <dgm:spPr/>
    </dgm:pt>
    <dgm:pt modelId="{A277C4AE-E187-9949-AD39-29009B99CA5E}" type="pres">
      <dgm:prSet presAssocID="{FDFD2A4D-7942-43F3-8936-C918E7ADB25B}" presName="parentLeftMargin" presStyleLbl="node1" presStyleIdx="0" presStyleCnt="3"/>
      <dgm:spPr/>
    </dgm:pt>
    <dgm:pt modelId="{D503DA13-EA36-BD4E-BF89-A33543959DBC}" type="pres">
      <dgm:prSet presAssocID="{FDFD2A4D-7942-43F3-8936-C918E7ADB25B}" presName="parentText" presStyleLbl="node1" presStyleIdx="0" presStyleCnt="3">
        <dgm:presLayoutVars>
          <dgm:chMax val="0"/>
          <dgm:bulletEnabled val="1"/>
        </dgm:presLayoutVars>
      </dgm:prSet>
      <dgm:spPr/>
    </dgm:pt>
    <dgm:pt modelId="{7172A39A-A0B6-D047-BFBE-349E6CDAA671}" type="pres">
      <dgm:prSet presAssocID="{FDFD2A4D-7942-43F3-8936-C918E7ADB25B}" presName="negativeSpace" presStyleCnt="0"/>
      <dgm:spPr/>
    </dgm:pt>
    <dgm:pt modelId="{71E3371C-0F1A-C44D-AF81-8D5927D3BFE7}" type="pres">
      <dgm:prSet presAssocID="{FDFD2A4D-7942-43F3-8936-C918E7ADB25B}" presName="childText" presStyleLbl="conFgAcc1" presStyleIdx="0" presStyleCnt="3">
        <dgm:presLayoutVars>
          <dgm:bulletEnabled val="1"/>
        </dgm:presLayoutVars>
      </dgm:prSet>
      <dgm:spPr/>
    </dgm:pt>
    <dgm:pt modelId="{6A89CF5D-C3FF-5141-8734-8CB1C8DE0A53}" type="pres">
      <dgm:prSet presAssocID="{1A9D5548-AD35-49F6-A724-0380772A79D5}" presName="spaceBetweenRectangles" presStyleCnt="0"/>
      <dgm:spPr/>
    </dgm:pt>
    <dgm:pt modelId="{6E9A5381-068F-534D-86DD-2FC6D776A7F6}" type="pres">
      <dgm:prSet presAssocID="{ED8BC358-C0F7-4775-B298-28302AC2CA9D}" presName="parentLin" presStyleCnt="0"/>
      <dgm:spPr/>
    </dgm:pt>
    <dgm:pt modelId="{AB3FAD7D-BCFF-6F4F-92B1-CE35C96DA0E7}" type="pres">
      <dgm:prSet presAssocID="{ED8BC358-C0F7-4775-B298-28302AC2CA9D}" presName="parentLeftMargin" presStyleLbl="node1" presStyleIdx="0" presStyleCnt="3"/>
      <dgm:spPr/>
    </dgm:pt>
    <dgm:pt modelId="{F8BE8B6F-F63E-244D-9700-CAF677DA8314}" type="pres">
      <dgm:prSet presAssocID="{ED8BC358-C0F7-4775-B298-28302AC2CA9D}" presName="parentText" presStyleLbl="node1" presStyleIdx="1" presStyleCnt="3">
        <dgm:presLayoutVars>
          <dgm:chMax val="0"/>
          <dgm:bulletEnabled val="1"/>
        </dgm:presLayoutVars>
      </dgm:prSet>
      <dgm:spPr/>
    </dgm:pt>
    <dgm:pt modelId="{E0548223-8A68-994B-B2E5-DD3C1B5CE5AC}" type="pres">
      <dgm:prSet presAssocID="{ED8BC358-C0F7-4775-B298-28302AC2CA9D}" presName="negativeSpace" presStyleCnt="0"/>
      <dgm:spPr/>
    </dgm:pt>
    <dgm:pt modelId="{25260E67-232B-3B48-95F9-72640F6AFA03}" type="pres">
      <dgm:prSet presAssocID="{ED8BC358-C0F7-4775-B298-28302AC2CA9D}" presName="childText" presStyleLbl="conFgAcc1" presStyleIdx="1" presStyleCnt="3">
        <dgm:presLayoutVars>
          <dgm:bulletEnabled val="1"/>
        </dgm:presLayoutVars>
      </dgm:prSet>
      <dgm:spPr/>
    </dgm:pt>
    <dgm:pt modelId="{B7EFD6BE-D989-9A43-B873-5351422EE602}" type="pres">
      <dgm:prSet presAssocID="{51013A9C-B38D-4485-9A26-D33607B0FB80}" presName="spaceBetweenRectangles" presStyleCnt="0"/>
      <dgm:spPr/>
    </dgm:pt>
    <dgm:pt modelId="{2F9358D1-2AE6-9749-B756-80D89AD544B8}" type="pres">
      <dgm:prSet presAssocID="{09597F68-6CFB-4D4F-AB6B-F78370CCE3BC}" presName="parentLin" presStyleCnt="0"/>
      <dgm:spPr/>
    </dgm:pt>
    <dgm:pt modelId="{D56FE107-101A-BA41-920B-C49EEDCEED24}" type="pres">
      <dgm:prSet presAssocID="{09597F68-6CFB-4D4F-AB6B-F78370CCE3BC}" presName="parentLeftMargin" presStyleLbl="node1" presStyleIdx="1" presStyleCnt="3"/>
      <dgm:spPr/>
    </dgm:pt>
    <dgm:pt modelId="{7890A848-3C69-9042-B589-921125EF6C92}" type="pres">
      <dgm:prSet presAssocID="{09597F68-6CFB-4D4F-AB6B-F78370CCE3BC}" presName="parentText" presStyleLbl="node1" presStyleIdx="2" presStyleCnt="3">
        <dgm:presLayoutVars>
          <dgm:chMax val="0"/>
          <dgm:bulletEnabled val="1"/>
        </dgm:presLayoutVars>
      </dgm:prSet>
      <dgm:spPr/>
    </dgm:pt>
    <dgm:pt modelId="{749A5992-DD0A-2347-9D3D-D3499C83A831}" type="pres">
      <dgm:prSet presAssocID="{09597F68-6CFB-4D4F-AB6B-F78370CCE3BC}" presName="negativeSpace" presStyleCnt="0"/>
      <dgm:spPr/>
    </dgm:pt>
    <dgm:pt modelId="{9C165B20-A97E-C249-94DF-124D8CEAB6F3}" type="pres">
      <dgm:prSet presAssocID="{09597F68-6CFB-4D4F-AB6B-F78370CCE3BC}" presName="childText" presStyleLbl="conFgAcc1" presStyleIdx="2" presStyleCnt="3">
        <dgm:presLayoutVars>
          <dgm:bulletEnabled val="1"/>
        </dgm:presLayoutVars>
      </dgm:prSet>
      <dgm:spPr/>
    </dgm:pt>
  </dgm:ptLst>
  <dgm:cxnLst>
    <dgm:cxn modelId="{D62EB700-84D9-354B-BD08-B3C9EAA54001}" type="presOf" srcId="{FDFD2A4D-7942-43F3-8936-C918E7ADB25B}" destId="{A277C4AE-E187-9949-AD39-29009B99CA5E}" srcOrd="0" destOrd="0" presId="urn:microsoft.com/office/officeart/2005/8/layout/list1"/>
    <dgm:cxn modelId="{9CEC7805-89EA-4545-9493-F7688C713A18}" type="presOf" srcId="{2B48828A-BA27-48E6-861E-FF782ED2FDFC}" destId="{130BCC14-207F-394E-8E40-763E408CB249}" srcOrd="0" destOrd="0" presId="urn:microsoft.com/office/officeart/2005/8/layout/list1"/>
    <dgm:cxn modelId="{38E7AB2B-A352-4C4C-87E8-AA28859C562F}" srcId="{ED8BC358-C0F7-4775-B298-28302AC2CA9D}" destId="{5F069446-4513-40A2-912D-0403FB8C2A4F}" srcOrd="0" destOrd="0" parTransId="{377DA1FF-6770-4CC2-930B-EDC3F5541FEB}" sibTransId="{5A91F830-F4FD-4988-AF47-D042EC355A1C}"/>
    <dgm:cxn modelId="{4A04FD2E-6C1A-A744-8C16-5B3921C522F3}" type="presOf" srcId="{09597F68-6CFB-4D4F-AB6B-F78370CCE3BC}" destId="{D56FE107-101A-BA41-920B-C49EEDCEED24}" srcOrd="0" destOrd="0" presId="urn:microsoft.com/office/officeart/2005/8/layout/list1"/>
    <dgm:cxn modelId="{2D5B722F-021B-1E4A-A825-EBBF7986F4C7}" type="presOf" srcId="{5F069446-4513-40A2-912D-0403FB8C2A4F}" destId="{25260E67-232B-3B48-95F9-72640F6AFA03}" srcOrd="0" destOrd="0" presId="urn:microsoft.com/office/officeart/2005/8/layout/list1"/>
    <dgm:cxn modelId="{6CC75F31-4C67-417F-B54D-FB4B48564EE8}" srcId="{FDFD2A4D-7942-43F3-8936-C918E7ADB25B}" destId="{E343A819-61DB-4A38-AA6C-7C5476652199}" srcOrd="0" destOrd="0" parTransId="{0F020E79-DF40-4439-BB86-C89E64AAE996}" sibTransId="{3A6B64F0-9B80-4F31-963F-346A03510ABC}"/>
    <dgm:cxn modelId="{49B27451-3EC7-470B-8618-F1372099C425}" srcId="{2B48828A-BA27-48E6-861E-FF782ED2FDFC}" destId="{ED8BC358-C0F7-4775-B298-28302AC2CA9D}" srcOrd="1" destOrd="0" parTransId="{935AB485-5F1C-4AA6-B5D2-371940766CB2}" sibTransId="{51013A9C-B38D-4485-9A26-D33607B0FB80}"/>
    <dgm:cxn modelId="{57246D6D-DC60-B74C-83D2-C06ED91A1709}" type="presOf" srcId="{ED8BC358-C0F7-4775-B298-28302AC2CA9D}" destId="{AB3FAD7D-BCFF-6F4F-92B1-CE35C96DA0E7}" srcOrd="0" destOrd="0" presId="urn:microsoft.com/office/officeart/2005/8/layout/list1"/>
    <dgm:cxn modelId="{FCE9566E-8928-F842-AC55-C2822F1E8FBF}" type="presOf" srcId="{E343A819-61DB-4A38-AA6C-7C5476652199}" destId="{71E3371C-0F1A-C44D-AF81-8D5927D3BFE7}" srcOrd="0" destOrd="0" presId="urn:microsoft.com/office/officeart/2005/8/layout/list1"/>
    <dgm:cxn modelId="{5DA7D17A-EA47-E84A-96F8-65E90D8551BC}" type="presOf" srcId="{D074548A-F482-41C5-8C03-4C7289C3B480}" destId="{9C165B20-A97E-C249-94DF-124D8CEAB6F3}" srcOrd="0" destOrd="0" presId="urn:microsoft.com/office/officeart/2005/8/layout/list1"/>
    <dgm:cxn modelId="{33346286-6A36-184C-BDFD-160CBACD02BB}" type="presOf" srcId="{ED8BC358-C0F7-4775-B298-28302AC2CA9D}" destId="{F8BE8B6F-F63E-244D-9700-CAF677DA8314}" srcOrd="1" destOrd="0" presId="urn:microsoft.com/office/officeart/2005/8/layout/list1"/>
    <dgm:cxn modelId="{463AB190-B276-4C0A-A99F-F672C3A3F448}" srcId="{2B48828A-BA27-48E6-861E-FF782ED2FDFC}" destId="{09597F68-6CFB-4D4F-AB6B-F78370CCE3BC}" srcOrd="2" destOrd="0" parTransId="{C02E45CB-8EC9-47D9-813C-29F61C495204}" sibTransId="{6DF56FB0-28BB-4E7B-B751-287590CB6AB2}"/>
    <dgm:cxn modelId="{10FE6F91-8647-9446-9723-31BCA45516E9}" type="presOf" srcId="{FDFD2A4D-7942-43F3-8936-C918E7ADB25B}" destId="{D503DA13-EA36-BD4E-BF89-A33543959DBC}" srcOrd="1" destOrd="0" presId="urn:microsoft.com/office/officeart/2005/8/layout/list1"/>
    <dgm:cxn modelId="{20D30A93-38CF-4D43-A717-DC705AE721C6}" srcId="{2B48828A-BA27-48E6-861E-FF782ED2FDFC}" destId="{FDFD2A4D-7942-43F3-8936-C918E7ADB25B}" srcOrd="0" destOrd="0" parTransId="{8813A16E-7C52-435E-934D-B2099B68003F}" sibTransId="{1A9D5548-AD35-49F6-A724-0380772A79D5}"/>
    <dgm:cxn modelId="{0E5B33DB-343F-A942-9827-5D5DC07E95B1}" type="presOf" srcId="{09597F68-6CFB-4D4F-AB6B-F78370CCE3BC}" destId="{7890A848-3C69-9042-B589-921125EF6C92}" srcOrd="1" destOrd="0" presId="urn:microsoft.com/office/officeart/2005/8/layout/list1"/>
    <dgm:cxn modelId="{D11391EA-E418-4D6D-AD16-75A5D1AD32CE}" srcId="{09597F68-6CFB-4D4F-AB6B-F78370CCE3BC}" destId="{D074548A-F482-41C5-8C03-4C7289C3B480}" srcOrd="0" destOrd="0" parTransId="{6343853B-069A-44A8-86E8-D3EC49386CCA}" sibTransId="{0AFFFC47-3BD7-476B-A609-49F37E0A6666}"/>
    <dgm:cxn modelId="{88636891-C912-2445-8B31-0E481DC950FD}" type="presParOf" srcId="{130BCC14-207F-394E-8E40-763E408CB249}" destId="{3193569C-F612-8B4C-B8C3-6FC5CA1A8B08}" srcOrd="0" destOrd="0" presId="urn:microsoft.com/office/officeart/2005/8/layout/list1"/>
    <dgm:cxn modelId="{49D9FE42-7CAD-F849-9972-BA6E1C1D390B}" type="presParOf" srcId="{3193569C-F612-8B4C-B8C3-6FC5CA1A8B08}" destId="{A277C4AE-E187-9949-AD39-29009B99CA5E}" srcOrd="0" destOrd="0" presId="urn:microsoft.com/office/officeart/2005/8/layout/list1"/>
    <dgm:cxn modelId="{C12E6F96-7731-CE4D-BD4C-25CCDA6E5291}" type="presParOf" srcId="{3193569C-F612-8B4C-B8C3-6FC5CA1A8B08}" destId="{D503DA13-EA36-BD4E-BF89-A33543959DBC}" srcOrd="1" destOrd="0" presId="urn:microsoft.com/office/officeart/2005/8/layout/list1"/>
    <dgm:cxn modelId="{DFF4A4BD-E103-6241-B0DA-3BD99593BD73}" type="presParOf" srcId="{130BCC14-207F-394E-8E40-763E408CB249}" destId="{7172A39A-A0B6-D047-BFBE-349E6CDAA671}" srcOrd="1" destOrd="0" presId="urn:microsoft.com/office/officeart/2005/8/layout/list1"/>
    <dgm:cxn modelId="{E6CF19C4-8771-D547-AD6E-0028FAFBF6FF}" type="presParOf" srcId="{130BCC14-207F-394E-8E40-763E408CB249}" destId="{71E3371C-0F1A-C44D-AF81-8D5927D3BFE7}" srcOrd="2" destOrd="0" presId="urn:microsoft.com/office/officeart/2005/8/layout/list1"/>
    <dgm:cxn modelId="{38DD1CC0-F5D4-BF4B-969D-19E63852A210}" type="presParOf" srcId="{130BCC14-207F-394E-8E40-763E408CB249}" destId="{6A89CF5D-C3FF-5141-8734-8CB1C8DE0A53}" srcOrd="3" destOrd="0" presId="urn:microsoft.com/office/officeart/2005/8/layout/list1"/>
    <dgm:cxn modelId="{CE309F8F-B0CB-6645-8DE3-A998478077F2}" type="presParOf" srcId="{130BCC14-207F-394E-8E40-763E408CB249}" destId="{6E9A5381-068F-534D-86DD-2FC6D776A7F6}" srcOrd="4" destOrd="0" presId="urn:microsoft.com/office/officeart/2005/8/layout/list1"/>
    <dgm:cxn modelId="{28516222-DCC4-7240-A3AB-25854F1AF40C}" type="presParOf" srcId="{6E9A5381-068F-534D-86DD-2FC6D776A7F6}" destId="{AB3FAD7D-BCFF-6F4F-92B1-CE35C96DA0E7}" srcOrd="0" destOrd="0" presId="urn:microsoft.com/office/officeart/2005/8/layout/list1"/>
    <dgm:cxn modelId="{7072C599-27BA-C948-8793-93DA2D0250DE}" type="presParOf" srcId="{6E9A5381-068F-534D-86DD-2FC6D776A7F6}" destId="{F8BE8B6F-F63E-244D-9700-CAF677DA8314}" srcOrd="1" destOrd="0" presId="urn:microsoft.com/office/officeart/2005/8/layout/list1"/>
    <dgm:cxn modelId="{CE428B72-63D1-B84B-93AE-E2BB23156225}" type="presParOf" srcId="{130BCC14-207F-394E-8E40-763E408CB249}" destId="{E0548223-8A68-994B-B2E5-DD3C1B5CE5AC}" srcOrd="5" destOrd="0" presId="urn:microsoft.com/office/officeart/2005/8/layout/list1"/>
    <dgm:cxn modelId="{AA2DABD8-723D-E04D-8510-E1A900C15F21}" type="presParOf" srcId="{130BCC14-207F-394E-8E40-763E408CB249}" destId="{25260E67-232B-3B48-95F9-72640F6AFA03}" srcOrd="6" destOrd="0" presId="urn:microsoft.com/office/officeart/2005/8/layout/list1"/>
    <dgm:cxn modelId="{08F50777-89F1-A044-89FC-626504CBD82F}" type="presParOf" srcId="{130BCC14-207F-394E-8E40-763E408CB249}" destId="{B7EFD6BE-D989-9A43-B873-5351422EE602}" srcOrd="7" destOrd="0" presId="urn:microsoft.com/office/officeart/2005/8/layout/list1"/>
    <dgm:cxn modelId="{FB06949C-FDED-2D48-AB4A-AA4FB6324937}" type="presParOf" srcId="{130BCC14-207F-394E-8E40-763E408CB249}" destId="{2F9358D1-2AE6-9749-B756-80D89AD544B8}" srcOrd="8" destOrd="0" presId="urn:microsoft.com/office/officeart/2005/8/layout/list1"/>
    <dgm:cxn modelId="{524731DF-CE87-814D-8A92-D60F2EC7DF0A}" type="presParOf" srcId="{2F9358D1-2AE6-9749-B756-80D89AD544B8}" destId="{D56FE107-101A-BA41-920B-C49EEDCEED24}" srcOrd="0" destOrd="0" presId="urn:microsoft.com/office/officeart/2005/8/layout/list1"/>
    <dgm:cxn modelId="{B7038F63-06C1-7B44-8358-1FC9F692E7C2}" type="presParOf" srcId="{2F9358D1-2AE6-9749-B756-80D89AD544B8}" destId="{7890A848-3C69-9042-B589-921125EF6C92}" srcOrd="1" destOrd="0" presId="urn:microsoft.com/office/officeart/2005/8/layout/list1"/>
    <dgm:cxn modelId="{2B8A1044-5E2F-F44B-B2FC-92A0E056E871}" type="presParOf" srcId="{130BCC14-207F-394E-8E40-763E408CB249}" destId="{749A5992-DD0A-2347-9D3D-D3499C83A831}" srcOrd="9" destOrd="0" presId="urn:microsoft.com/office/officeart/2005/8/layout/list1"/>
    <dgm:cxn modelId="{8762257B-02C1-EB48-81AA-9CAB56CD23D9}" type="presParOf" srcId="{130BCC14-207F-394E-8E40-763E408CB249}" destId="{9C165B20-A97E-C249-94DF-124D8CEAB6F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3EB8A-1EAE-D64B-8D71-26375B190C03}">
      <dsp:nvSpPr>
        <dsp:cNvPr id="0" name=""/>
        <dsp:cNvSpPr/>
      </dsp:nvSpPr>
      <dsp:spPr>
        <a:xfrm>
          <a:off x="0" y="3272375"/>
          <a:ext cx="2013664" cy="107406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12" tIns="142240" rIns="14321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Differentiate</a:t>
          </a:r>
        </a:p>
      </dsp:txBody>
      <dsp:txXfrm>
        <a:off x="0" y="3272375"/>
        <a:ext cx="2013664" cy="1074066"/>
      </dsp:txXfrm>
    </dsp:sp>
    <dsp:sp modelId="{9FB2A1D4-0277-294C-AAB4-17535187F78D}">
      <dsp:nvSpPr>
        <dsp:cNvPr id="0" name=""/>
        <dsp:cNvSpPr/>
      </dsp:nvSpPr>
      <dsp:spPr>
        <a:xfrm>
          <a:off x="2013664" y="3272375"/>
          <a:ext cx="6040993" cy="107406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40" tIns="254000" rIns="122540" bIns="254000" numCol="1" spcCol="1270" anchor="ctr" anchorCtr="0">
          <a:noAutofit/>
        </a:bodyPr>
        <a:lstStyle/>
        <a:p>
          <a:pPr marL="0" lvl="0" indent="0" algn="l" defTabSz="889000">
            <a:lnSpc>
              <a:spcPct val="90000"/>
            </a:lnSpc>
            <a:spcBef>
              <a:spcPct val="0"/>
            </a:spcBef>
            <a:spcAft>
              <a:spcPct val="35000"/>
            </a:spcAft>
            <a:buNone/>
          </a:pPr>
          <a:r>
            <a:rPr lang="en-US" sz="2000" kern="1200" dirty="0"/>
            <a:t>Differentiate family patterns of behavior as they relate to five family functions: management, boundaries, communication, emotional support, and socialization.</a:t>
          </a:r>
        </a:p>
      </dsp:txBody>
      <dsp:txXfrm>
        <a:off x="2013664" y="3272375"/>
        <a:ext cx="6040993" cy="1074066"/>
      </dsp:txXfrm>
    </dsp:sp>
    <dsp:sp modelId="{CC40FAA4-6F49-B442-8699-F8DD24E9B572}">
      <dsp:nvSpPr>
        <dsp:cNvPr id="0" name=""/>
        <dsp:cNvSpPr/>
      </dsp:nvSpPr>
      <dsp:spPr>
        <a:xfrm rot="10800000">
          <a:off x="0" y="1636571"/>
          <a:ext cx="2013664" cy="165191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12" tIns="142240" rIns="14321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Identify</a:t>
          </a:r>
        </a:p>
      </dsp:txBody>
      <dsp:txXfrm rot="-10800000">
        <a:off x="0" y="1636571"/>
        <a:ext cx="2013664" cy="1073744"/>
      </dsp:txXfrm>
    </dsp:sp>
    <dsp:sp modelId="{55DEF1CE-4693-A441-B409-0B6B3E20D95B}">
      <dsp:nvSpPr>
        <dsp:cNvPr id="0" name=""/>
        <dsp:cNvSpPr/>
      </dsp:nvSpPr>
      <dsp:spPr>
        <a:xfrm>
          <a:off x="2013664" y="1636571"/>
          <a:ext cx="6040993" cy="1073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40" tIns="254000" rIns="122540"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the evolving nature of traditional family structures.</a:t>
          </a:r>
        </a:p>
      </dsp:txBody>
      <dsp:txXfrm>
        <a:off x="2013664" y="1636571"/>
        <a:ext cx="6040993" cy="1073744"/>
      </dsp:txXfrm>
    </dsp:sp>
    <dsp:sp modelId="{6F5F1987-9E29-F243-AE5B-DFEEB9FC3A75}">
      <dsp:nvSpPr>
        <dsp:cNvPr id="0" name=""/>
        <dsp:cNvSpPr/>
      </dsp:nvSpPr>
      <dsp:spPr>
        <a:xfrm rot="10800000">
          <a:off x="0" y="768"/>
          <a:ext cx="2013664" cy="165191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12" tIns="142240" rIns="14321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Discuss</a:t>
          </a:r>
        </a:p>
      </dsp:txBody>
      <dsp:txXfrm rot="-10800000">
        <a:off x="0" y="768"/>
        <a:ext cx="2013664" cy="1073744"/>
      </dsp:txXfrm>
    </dsp:sp>
    <dsp:sp modelId="{14EC85CA-CAE7-B949-917C-890CFBF501AF}">
      <dsp:nvSpPr>
        <dsp:cNvPr id="0" name=""/>
        <dsp:cNvSpPr/>
      </dsp:nvSpPr>
      <dsp:spPr>
        <a:xfrm>
          <a:off x="2013664" y="768"/>
          <a:ext cx="6040993" cy="1073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540" tIns="254000" rIns="122540" bIns="254000" numCol="1" spcCol="1270" anchor="ctr" anchorCtr="0">
          <a:noAutofit/>
        </a:bodyPr>
        <a:lstStyle/>
        <a:p>
          <a:pPr marL="0" lvl="0" indent="0" algn="l" defTabSz="889000">
            <a:lnSpc>
              <a:spcPct val="90000"/>
            </a:lnSpc>
            <a:spcBef>
              <a:spcPct val="0"/>
            </a:spcBef>
            <a:spcAft>
              <a:spcPct val="35000"/>
            </a:spcAft>
            <a:buNone/>
          </a:pPr>
          <a:r>
            <a:rPr lang="en-US" sz="2000" kern="1200" dirty="0"/>
            <a:t>Discuss the characteristics of a healthy family.</a:t>
          </a:r>
        </a:p>
      </dsp:txBody>
      <dsp:txXfrm>
        <a:off x="2013664" y="768"/>
        <a:ext cx="6040993" cy="1073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98F4E-D614-3C4A-A284-55F89F146281}">
      <dsp:nvSpPr>
        <dsp:cNvPr id="0" name=""/>
        <dsp:cNvSpPr/>
      </dsp:nvSpPr>
      <dsp:spPr>
        <a:xfrm>
          <a:off x="1656838" y="1432"/>
          <a:ext cx="6627352" cy="14684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589" tIns="372987" rIns="128589" bIns="372987" numCol="1" spcCol="1270" anchor="ctr" anchorCtr="0">
          <a:noAutofit/>
        </a:bodyPr>
        <a:lstStyle/>
        <a:p>
          <a:pPr marL="0" lvl="0" indent="0" algn="l" defTabSz="800100">
            <a:lnSpc>
              <a:spcPct val="90000"/>
            </a:lnSpc>
            <a:spcBef>
              <a:spcPct val="0"/>
            </a:spcBef>
            <a:spcAft>
              <a:spcPct val="35000"/>
            </a:spcAft>
            <a:buNone/>
          </a:pPr>
          <a:r>
            <a:rPr lang="en-US" sz="1800" kern="1200" dirty="0"/>
            <a:t>Reduce dysfunctional behavior of individual family members and resolve or reduce conflicts</a:t>
          </a:r>
        </a:p>
      </dsp:txBody>
      <dsp:txXfrm>
        <a:off x="1656838" y="1432"/>
        <a:ext cx="6627352" cy="1468453"/>
      </dsp:txXfrm>
    </dsp:sp>
    <dsp:sp modelId="{6526145D-8F57-6946-AAD2-292EC1F74D62}">
      <dsp:nvSpPr>
        <dsp:cNvPr id="0" name=""/>
        <dsp:cNvSpPr/>
      </dsp:nvSpPr>
      <dsp:spPr>
        <a:xfrm>
          <a:off x="0" y="1432"/>
          <a:ext cx="1656838" cy="14684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74" tIns="145051" rIns="87674" bIns="145051" numCol="1" spcCol="1270" anchor="ctr" anchorCtr="0">
          <a:noAutofit/>
        </a:bodyPr>
        <a:lstStyle/>
        <a:p>
          <a:pPr marL="0" lvl="0" indent="0" algn="ctr" defTabSz="1022350">
            <a:lnSpc>
              <a:spcPct val="90000"/>
            </a:lnSpc>
            <a:spcBef>
              <a:spcPct val="0"/>
            </a:spcBef>
            <a:spcAft>
              <a:spcPct val="35000"/>
            </a:spcAft>
            <a:buNone/>
          </a:pPr>
          <a:r>
            <a:rPr lang="en-US" sz="2300" kern="1200" dirty="0"/>
            <a:t>Reduce</a:t>
          </a:r>
        </a:p>
      </dsp:txBody>
      <dsp:txXfrm>
        <a:off x="0" y="1432"/>
        <a:ext cx="1656838" cy="1468453"/>
      </dsp:txXfrm>
    </dsp:sp>
    <dsp:sp modelId="{144D2B60-8CAE-6547-86EA-5888525FC123}">
      <dsp:nvSpPr>
        <dsp:cNvPr id="0" name=""/>
        <dsp:cNvSpPr/>
      </dsp:nvSpPr>
      <dsp:spPr>
        <a:xfrm>
          <a:off x="1656838" y="1557993"/>
          <a:ext cx="6627352" cy="14684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589" tIns="372987" rIns="128589" bIns="372987" numCol="1" spcCol="1270" anchor="ctr" anchorCtr="0">
          <a:noAutofit/>
        </a:bodyPr>
        <a:lstStyle/>
        <a:p>
          <a:pPr marL="0" lvl="0" indent="0" algn="l" defTabSz="800100">
            <a:lnSpc>
              <a:spcPct val="90000"/>
            </a:lnSpc>
            <a:spcBef>
              <a:spcPct val="0"/>
            </a:spcBef>
            <a:spcAft>
              <a:spcPct val="35000"/>
            </a:spcAft>
            <a:buNone/>
          </a:pPr>
          <a:r>
            <a:rPr lang="en-US" sz="1800" kern="1200" dirty="0"/>
            <a:t>Mobilize family resources, encourage adaptive family problem-solving behaviors, improve family’s communication skills, heighten awareness and sensitivity to other family members’ emotional needs</a:t>
          </a:r>
        </a:p>
      </dsp:txBody>
      <dsp:txXfrm>
        <a:off x="1656838" y="1557993"/>
        <a:ext cx="6627352" cy="1468453"/>
      </dsp:txXfrm>
    </dsp:sp>
    <dsp:sp modelId="{3C3DD10E-A7AF-CC42-8497-5861DFAE1D70}">
      <dsp:nvSpPr>
        <dsp:cNvPr id="0" name=""/>
        <dsp:cNvSpPr/>
      </dsp:nvSpPr>
      <dsp:spPr>
        <a:xfrm>
          <a:off x="0" y="1557993"/>
          <a:ext cx="1656838" cy="14684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74" tIns="145051" rIns="87674" bIns="145051" numCol="1" spcCol="1270" anchor="ctr" anchorCtr="0">
          <a:noAutofit/>
        </a:bodyPr>
        <a:lstStyle/>
        <a:p>
          <a:pPr marL="0" lvl="0" indent="0" algn="ctr" defTabSz="1022350">
            <a:lnSpc>
              <a:spcPct val="90000"/>
            </a:lnSpc>
            <a:spcBef>
              <a:spcPct val="0"/>
            </a:spcBef>
            <a:spcAft>
              <a:spcPct val="35000"/>
            </a:spcAft>
            <a:buNone/>
          </a:pPr>
          <a:r>
            <a:rPr lang="en-US" sz="2300" kern="1200" dirty="0"/>
            <a:t>Mobilize</a:t>
          </a:r>
        </a:p>
      </dsp:txBody>
      <dsp:txXfrm>
        <a:off x="0" y="1557993"/>
        <a:ext cx="1656838" cy="1468453"/>
      </dsp:txXfrm>
    </dsp:sp>
    <dsp:sp modelId="{44BD1B0E-FB9A-A644-B5EB-BAC9B95DC4C5}">
      <dsp:nvSpPr>
        <dsp:cNvPr id="0" name=""/>
        <dsp:cNvSpPr/>
      </dsp:nvSpPr>
      <dsp:spPr>
        <a:xfrm>
          <a:off x="1656838" y="3114554"/>
          <a:ext cx="6627352" cy="14684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589" tIns="372987" rIns="128589" bIns="372987" numCol="1" spcCol="1270" anchor="ctr" anchorCtr="0">
          <a:noAutofit/>
        </a:bodyPr>
        <a:lstStyle/>
        <a:p>
          <a:pPr marL="0" lvl="0" indent="0" algn="l" defTabSz="800100">
            <a:lnSpc>
              <a:spcPct val="90000"/>
            </a:lnSpc>
            <a:spcBef>
              <a:spcPct val="0"/>
            </a:spcBef>
            <a:spcAft>
              <a:spcPct val="35000"/>
            </a:spcAft>
            <a:buNone/>
          </a:pPr>
          <a:r>
            <a:rPr lang="en-US" sz="1800" kern="1200" dirty="0"/>
            <a:t>Strengthen family’s ability to cope with major life stressors and traumatic events, including chronic physical or psychiatric illness</a:t>
          </a:r>
        </a:p>
      </dsp:txBody>
      <dsp:txXfrm>
        <a:off x="1656838" y="3114554"/>
        <a:ext cx="6627352" cy="1468453"/>
      </dsp:txXfrm>
    </dsp:sp>
    <dsp:sp modelId="{AEEFE616-7FDC-1C44-A42D-410B1E9180AC}">
      <dsp:nvSpPr>
        <dsp:cNvPr id="0" name=""/>
        <dsp:cNvSpPr/>
      </dsp:nvSpPr>
      <dsp:spPr>
        <a:xfrm>
          <a:off x="0" y="3114554"/>
          <a:ext cx="1656838" cy="14684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74" tIns="145051" rIns="87674" bIns="145051" numCol="1" spcCol="1270" anchor="ctr" anchorCtr="0">
          <a:noAutofit/>
        </a:bodyPr>
        <a:lstStyle/>
        <a:p>
          <a:pPr marL="0" lvl="0" indent="0" algn="ctr" defTabSz="1022350">
            <a:lnSpc>
              <a:spcPct val="90000"/>
            </a:lnSpc>
            <a:spcBef>
              <a:spcPct val="0"/>
            </a:spcBef>
            <a:spcAft>
              <a:spcPct val="35000"/>
            </a:spcAft>
            <a:buNone/>
          </a:pPr>
          <a:r>
            <a:rPr lang="en-US" sz="2300" kern="1200" dirty="0"/>
            <a:t>Strengthen</a:t>
          </a:r>
        </a:p>
      </dsp:txBody>
      <dsp:txXfrm>
        <a:off x="0" y="3114554"/>
        <a:ext cx="1656838" cy="14684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9196-A94E-FB48-8E39-0FF2E6F0FE01}">
      <dsp:nvSpPr>
        <dsp:cNvPr id="0" name=""/>
        <dsp:cNvSpPr/>
      </dsp:nvSpPr>
      <dsp:spPr>
        <a:xfrm>
          <a:off x="0" y="136124"/>
          <a:ext cx="7290054" cy="13057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Counseling and communication techniques</a:t>
          </a:r>
        </a:p>
      </dsp:txBody>
      <dsp:txXfrm>
        <a:off x="63740" y="199864"/>
        <a:ext cx="7162574" cy="1178239"/>
      </dsp:txXfrm>
    </dsp:sp>
    <dsp:sp modelId="{323E9138-36C6-CC45-A02D-68103124424E}">
      <dsp:nvSpPr>
        <dsp:cNvPr id="0" name=""/>
        <dsp:cNvSpPr/>
      </dsp:nvSpPr>
      <dsp:spPr>
        <a:xfrm>
          <a:off x="0" y="1441844"/>
          <a:ext cx="7290054" cy="175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Use listening skills and nonjudgmental manner</a:t>
          </a:r>
        </a:p>
        <a:p>
          <a:pPr marL="285750" lvl="1" indent="-285750" algn="l" defTabSz="1244600">
            <a:lnSpc>
              <a:spcPct val="90000"/>
            </a:lnSpc>
            <a:spcBef>
              <a:spcPct val="0"/>
            </a:spcBef>
            <a:spcAft>
              <a:spcPct val="20000"/>
            </a:spcAft>
            <a:buChar char="•"/>
          </a:pPr>
          <a:r>
            <a:rPr lang="en-US" sz="2800" kern="1200" dirty="0"/>
            <a:t>Elicit perspective of each family member </a:t>
          </a:r>
        </a:p>
        <a:p>
          <a:pPr marL="285750" lvl="1" indent="-285750" algn="l" defTabSz="1244600">
            <a:lnSpc>
              <a:spcPct val="90000"/>
            </a:lnSpc>
            <a:spcBef>
              <a:spcPct val="0"/>
            </a:spcBef>
            <a:spcAft>
              <a:spcPct val="20000"/>
            </a:spcAft>
            <a:buChar char="•"/>
          </a:pPr>
          <a:r>
            <a:rPr lang="en-US" sz="2800" kern="1200" dirty="0"/>
            <a:t>Identify and address indicators of stress</a:t>
          </a:r>
        </a:p>
        <a:p>
          <a:pPr marL="285750" lvl="1" indent="-285750" algn="l" defTabSz="1244600">
            <a:lnSpc>
              <a:spcPct val="90000"/>
            </a:lnSpc>
            <a:spcBef>
              <a:spcPct val="0"/>
            </a:spcBef>
            <a:spcAft>
              <a:spcPct val="20000"/>
            </a:spcAft>
            <a:buChar char="•"/>
          </a:pPr>
          <a:r>
            <a:rPr lang="en-US" sz="2800" kern="1200" dirty="0"/>
            <a:t>Promoting the family’s mental health</a:t>
          </a:r>
        </a:p>
      </dsp:txBody>
      <dsp:txXfrm>
        <a:off x="0" y="1441844"/>
        <a:ext cx="7290054" cy="1751220"/>
      </dsp:txXfrm>
    </dsp:sp>
    <dsp:sp modelId="{55C5E82C-D1FC-174A-8D98-6544AD19031F}">
      <dsp:nvSpPr>
        <dsp:cNvPr id="0" name=""/>
        <dsp:cNvSpPr/>
      </dsp:nvSpPr>
      <dsp:spPr>
        <a:xfrm>
          <a:off x="0" y="3193064"/>
          <a:ext cx="7290054" cy="13057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Family Psychoeducation</a:t>
          </a:r>
        </a:p>
      </dsp:txBody>
      <dsp:txXfrm>
        <a:off x="63740" y="3256804"/>
        <a:ext cx="7162574" cy="11782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98315-0761-F64D-837F-589453FF055D}">
      <dsp:nvSpPr>
        <dsp:cNvPr id="0" name=""/>
        <dsp:cNvSpPr/>
      </dsp:nvSpPr>
      <dsp:spPr>
        <a:xfrm>
          <a:off x="0" y="68514"/>
          <a:ext cx="4231481" cy="63881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Basic Level</a:t>
          </a:r>
        </a:p>
      </dsp:txBody>
      <dsp:txXfrm>
        <a:off x="31185" y="99699"/>
        <a:ext cx="4169111" cy="576449"/>
      </dsp:txXfrm>
    </dsp:sp>
    <dsp:sp modelId="{74CC3D1D-B4EF-9B4A-A1CD-476BA2ABB7B0}">
      <dsp:nvSpPr>
        <dsp:cNvPr id="0" name=""/>
        <dsp:cNvSpPr/>
      </dsp:nvSpPr>
      <dsp:spPr>
        <a:xfrm>
          <a:off x="0" y="707334"/>
          <a:ext cx="4231481"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Knowledge of therapeutic regimen</a:t>
          </a:r>
        </a:p>
        <a:p>
          <a:pPr marL="228600" lvl="1" indent="-228600" algn="l" defTabSz="977900">
            <a:lnSpc>
              <a:spcPct val="90000"/>
            </a:lnSpc>
            <a:spcBef>
              <a:spcPct val="0"/>
            </a:spcBef>
            <a:spcAft>
              <a:spcPct val="20000"/>
            </a:spcAft>
            <a:buChar char="•"/>
          </a:pPr>
          <a:r>
            <a:rPr lang="en-US" sz="2200" kern="1200" dirty="0"/>
            <a:t>Accessing outside support</a:t>
          </a:r>
        </a:p>
        <a:p>
          <a:pPr marL="228600" lvl="1" indent="-228600" algn="l" defTabSz="977900">
            <a:lnSpc>
              <a:spcPct val="90000"/>
            </a:lnSpc>
            <a:spcBef>
              <a:spcPct val="0"/>
            </a:spcBef>
            <a:spcAft>
              <a:spcPct val="20000"/>
            </a:spcAft>
            <a:buChar char="•"/>
          </a:pPr>
          <a:r>
            <a:rPr lang="en-US" sz="2200" kern="1200" dirty="0"/>
            <a:t>Improved family coping. </a:t>
          </a:r>
        </a:p>
      </dsp:txBody>
      <dsp:txXfrm>
        <a:off x="0" y="707334"/>
        <a:ext cx="4231481" cy="1304100"/>
      </dsp:txXfrm>
    </dsp:sp>
    <dsp:sp modelId="{F0B3CCE7-1A92-4F47-989D-C5FBAB94EA28}">
      <dsp:nvSpPr>
        <dsp:cNvPr id="0" name=""/>
        <dsp:cNvSpPr/>
      </dsp:nvSpPr>
      <dsp:spPr>
        <a:xfrm>
          <a:off x="0" y="2011434"/>
          <a:ext cx="4231481" cy="63881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Advanced Level</a:t>
          </a:r>
        </a:p>
      </dsp:txBody>
      <dsp:txXfrm>
        <a:off x="31185" y="2042619"/>
        <a:ext cx="4169111" cy="576449"/>
      </dsp:txXfrm>
    </dsp:sp>
    <dsp:sp modelId="{A438EB75-4B31-004C-9D43-0D020D1F110A}">
      <dsp:nvSpPr>
        <dsp:cNvPr id="0" name=""/>
        <dsp:cNvSpPr/>
      </dsp:nvSpPr>
      <dsp:spPr>
        <a:xfrm>
          <a:off x="0" y="2650255"/>
          <a:ext cx="4231481" cy="220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Level of members’ individual and group functioning</a:t>
          </a:r>
        </a:p>
        <a:p>
          <a:pPr marL="228600" lvl="1" indent="-228600" algn="l" defTabSz="977900">
            <a:lnSpc>
              <a:spcPct val="90000"/>
            </a:lnSpc>
            <a:spcBef>
              <a:spcPct val="0"/>
            </a:spcBef>
            <a:spcAft>
              <a:spcPct val="20000"/>
            </a:spcAft>
            <a:buChar char="•"/>
          </a:pPr>
          <a:r>
            <a:rPr lang="en-US" sz="2200" kern="1200" dirty="0"/>
            <a:t>Reduced or resolved conflicts</a:t>
          </a:r>
        </a:p>
        <a:p>
          <a:pPr marL="228600" lvl="1" indent="-228600" algn="l" defTabSz="977900">
            <a:lnSpc>
              <a:spcPct val="90000"/>
            </a:lnSpc>
            <a:spcBef>
              <a:spcPct val="0"/>
            </a:spcBef>
            <a:spcAft>
              <a:spcPct val="20000"/>
            </a:spcAft>
            <a:buChar char="•"/>
          </a:pPr>
          <a:r>
            <a:rPr lang="en-US" sz="2200" kern="1200" dirty="0"/>
            <a:t>Stronger coping methods </a:t>
          </a:r>
        </a:p>
        <a:p>
          <a:pPr marL="228600" lvl="1" indent="-228600" algn="l" defTabSz="977900">
            <a:lnSpc>
              <a:spcPct val="90000"/>
            </a:lnSpc>
            <a:spcBef>
              <a:spcPct val="0"/>
            </a:spcBef>
            <a:spcAft>
              <a:spcPct val="20000"/>
            </a:spcAft>
            <a:buChar char="•"/>
          </a:pPr>
          <a:r>
            <a:rPr lang="en-US" sz="2200" kern="1200" dirty="0"/>
            <a:t>Better integration of family members into the broader societal system </a:t>
          </a:r>
        </a:p>
      </dsp:txBody>
      <dsp:txXfrm>
        <a:off x="0" y="2650255"/>
        <a:ext cx="4231481" cy="22024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ADC51-6FB4-0749-829E-341FD8F00CD8}">
      <dsp:nvSpPr>
        <dsp:cNvPr id="0" name=""/>
        <dsp:cNvSpPr/>
      </dsp:nvSpPr>
      <dsp:spPr>
        <a:xfrm>
          <a:off x="0" y="397605"/>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40B22-A826-C449-982A-CD378DBBF9FD}">
      <dsp:nvSpPr>
        <dsp:cNvPr id="0" name=""/>
        <dsp:cNvSpPr/>
      </dsp:nvSpPr>
      <dsp:spPr>
        <a:xfrm>
          <a:off x="411480" y="28605"/>
          <a:ext cx="5760719"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a:t>Psychological Therapies</a:t>
          </a:r>
        </a:p>
      </dsp:txBody>
      <dsp:txXfrm>
        <a:off x="447506" y="64631"/>
        <a:ext cx="5688667" cy="665948"/>
      </dsp:txXfrm>
    </dsp:sp>
    <dsp:sp modelId="{B9A250C2-A751-864C-9219-CDCE26ECEC86}">
      <dsp:nvSpPr>
        <dsp:cNvPr id="0" name=""/>
        <dsp:cNvSpPr/>
      </dsp:nvSpPr>
      <dsp:spPr>
        <a:xfrm>
          <a:off x="0" y="1531606"/>
          <a:ext cx="8229600" cy="236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Conduct family therapy</a:t>
          </a:r>
        </a:p>
        <a:p>
          <a:pPr marL="228600" lvl="1" indent="-228600" algn="l" defTabSz="1111250">
            <a:lnSpc>
              <a:spcPct val="90000"/>
            </a:lnSpc>
            <a:spcBef>
              <a:spcPct val="0"/>
            </a:spcBef>
            <a:spcAft>
              <a:spcPct val="15000"/>
            </a:spcAft>
            <a:buChar char="•"/>
          </a:pPr>
          <a:r>
            <a:rPr lang="en-US" sz="2500" kern="1200" dirty="0"/>
            <a:t>Apply family therapy to specific disorders</a:t>
          </a:r>
        </a:p>
        <a:p>
          <a:pPr marL="228600" lvl="1" indent="-228600" algn="l" defTabSz="1111250">
            <a:lnSpc>
              <a:spcPct val="90000"/>
            </a:lnSpc>
            <a:spcBef>
              <a:spcPct val="0"/>
            </a:spcBef>
            <a:spcAft>
              <a:spcPct val="15000"/>
            </a:spcAft>
            <a:buChar char="•"/>
          </a:pPr>
          <a:r>
            <a:rPr lang="en-US" sz="2500" kern="1200" dirty="0"/>
            <a:t>Help with substance use disorders, child behavioral problems, marital relationship distress, and as an element of the treatment plan for schizophrenia </a:t>
          </a:r>
        </a:p>
      </dsp:txBody>
      <dsp:txXfrm>
        <a:off x="0" y="1531606"/>
        <a:ext cx="8229600" cy="2362500"/>
      </dsp:txXfrm>
    </dsp:sp>
    <dsp:sp modelId="{0BED141D-C773-534D-BE85-F45814D98F87}">
      <dsp:nvSpPr>
        <dsp:cNvPr id="0" name=""/>
        <dsp:cNvSpPr/>
      </dsp:nvSpPr>
      <dsp:spPr>
        <a:xfrm>
          <a:off x="411480" y="1162606"/>
          <a:ext cx="5760719"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a:t>Psychiatric-mental health advanced practice registered nurses</a:t>
          </a:r>
        </a:p>
      </dsp:txBody>
      <dsp:txXfrm>
        <a:off x="447506" y="1198632"/>
        <a:ext cx="5688667"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4E0B1-9789-A84D-832A-047982B3073F}">
      <dsp:nvSpPr>
        <dsp:cNvPr id="0" name=""/>
        <dsp:cNvSpPr/>
      </dsp:nvSpPr>
      <dsp:spPr>
        <a:xfrm>
          <a:off x="0" y="733"/>
          <a:ext cx="480948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E550E-AACE-0E4B-A429-E2EA625C4A0A}">
      <dsp:nvSpPr>
        <dsp:cNvPr id="0" name=""/>
        <dsp:cNvSpPr/>
      </dsp:nvSpPr>
      <dsp:spPr>
        <a:xfrm>
          <a:off x="0" y="733"/>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Nuclear family</a:t>
          </a:r>
        </a:p>
      </dsp:txBody>
      <dsp:txXfrm>
        <a:off x="0" y="733"/>
        <a:ext cx="4809489" cy="667856"/>
      </dsp:txXfrm>
    </dsp:sp>
    <dsp:sp modelId="{82E5C454-A852-C142-BEF2-1D6FEE11DB5D}">
      <dsp:nvSpPr>
        <dsp:cNvPr id="0" name=""/>
        <dsp:cNvSpPr/>
      </dsp:nvSpPr>
      <dsp:spPr>
        <a:xfrm>
          <a:off x="0" y="668590"/>
          <a:ext cx="4809489" cy="0"/>
        </a:xfrm>
        <a:prstGeom prst="line">
          <a:avLst/>
        </a:prstGeom>
        <a:solidFill>
          <a:schemeClr val="accent2">
            <a:hueOff val="-165422"/>
            <a:satOff val="186"/>
            <a:lumOff val="441"/>
            <a:alphaOff val="0"/>
          </a:schemeClr>
        </a:solidFill>
        <a:ln w="15875" cap="flat" cmpd="sng" algn="ctr">
          <a:solidFill>
            <a:schemeClr val="accent2">
              <a:hueOff val="-165422"/>
              <a:satOff val="186"/>
              <a:lumOff val="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6312A-AA1B-5642-87B0-63BE3646B88B}">
      <dsp:nvSpPr>
        <dsp:cNvPr id="0" name=""/>
        <dsp:cNvSpPr/>
      </dsp:nvSpPr>
      <dsp:spPr>
        <a:xfrm>
          <a:off x="0" y="668590"/>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Single-parent family</a:t>
          </a:r>
        </a:p>
      </dsp:txBody>
      <dsp:txXfrm>
        <a:off x="0" y="668590"/>
        <a:ext cx="4809489" cy="667856"/>
      </dsp:txXfrm>
    </dsp:sp>
    <dsp:sp modelId="{50583926-E9F7-7540-B8E1-F41CB21661C4}">
      <dsp:nvSpPr>
        <dsp:cNvPr id="0" name=""/>
        <dsp:cNvSpPr/>
      </dsp:nvSpPr>
      <dsp:spPr>
        <a:xfrm>
          <a:off x="0" y="1336447"/>
          <a:ext cx="4809489"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BEB07-5522-5A4D-9750-8C7D67BC2ADB}">
      <dsp:nvSpPr>
        <dsp:cNvPr id="0" name=""/>
        <dsp:cNvSpPr/>
      </dsp:nvSpPr>
      <dsp:spPr>
        <a:xfrm>
          <a:off x="0" y="1336447"/>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Unmarried biological or adoptive family</a:t>
          </a:r>
        </a:p>
      </dsp:txBody>
      <dsp:txXfrm>
        <a:off x="0" y="1336447"/>
        <a:ext cx="4809489" cy="667856"/>
      </dsp:txXfrm>
    </dsp:sp>
    <dsp:sp modelId="{603E2F86-AF94-334A-B84F-2B5A067ABCE6}">
      <dsp:nvSpPr>
        <dsp:cNvPr id="0" name=""/>
        <dsp:cNvSpPr/>
      </dsp:nvSpPr>
      <dsp:spPr>
        <a:xfrm>
          <a:off x="0" y="2004304"/>
          <a:ext cx="4809489" cy="0"/>
        </a:xfrm>
        <a:prstGeom prst="line">
          <a:avLst/>
        </a:prstGeom>
        <a:solidFill>
          <a:schemeClr val="accent2">
            <a:hueOff val="-496265"/>
            <a:satOff val="559"/>
            <a:lumOff val="1324"/>
            <a:alphaOff val="0"/>
          </a:schemeClr>
        </a:solidFill>
        <a:ln w="15875" cap="flat" cmpd="sng" algn="ctr">
          <a:solidFill>
            <a:schemeClr val="accent2">
              <a:hueOff val="-496265"/>
              <a:satOff val="559"/>
              <a:lumOff val="13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61D6B-DA4D-4E45-82B9-A1AF704C45F0}">
      <dsp:nvSpPr>
        <dsp:cNvPr id="0" name=""/>
        <dsp:cNvSpPr/>
      </dsp:nvSpPr>
      <dsp:spPr>
        <a:xfrm>
          <a:off x="0" y="2004304"/>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Blended/step-family</a:t>
          </a:r>
        </a:p>
      </dsp:txBody>
      <dsp:txXfrm>
        <a:off x="0" y="2004304"/>
        <a:ext cx="4809489" cy="667856"/>
      </dsp:txXfrm>
    </dsp:sp>
    <dsp:sp modelId="{0AD8EF9F-1614-5641-BD8B-18CA4C23E513}">
      <dsp:nvSpPr>
        <dsp:cNvPr id="0" name=""/>
        <dsp:cNvSpPr/>
      </dsp:nvSpPr>
      <dsp:spPr>
        <a:xfrm>
          <a:off x="0" y="2672161"/>
          <a:ext cx="4809489"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468ED-9205-6244-9D89-46A23B6B9DC3}">
      <dsp:nvSpPr>
        <dsp:cNvPr id="0" name=""/>
        <dsp:cNvSpPr/>
      </dsp:nvSpPr>
      <dsp:spPr>
        <a:xfrm>
          <a:off x="0" y="2672161"/>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Cohabitating family</a:t>
          </a:r>
        </a:p>
      </dsp:txBody>
      <dsp:txXfrm>
        <a:off x="0" y="2672161"/>
        <a:ext cx="4809489" cy="667856"/>
      </dsp:txXfrm>
    </dsp:sp>
    <dsp:sp modelId="{75AB8507-01B3-7E44-907F-CD5442848780}">
      <dsp:nvSpPr>
        <dsp:cNvPr id="0" name=""/>
        <dsp:cNvSpPr/>
      </dsp:nvSpPr>
      <dsp:spPr>
        <a:xfrm>
          <a:off x="0" y="3340018"/>
          <a:ext cx="4809489" cy="0"/>
        </a:xfrm>
        <a:prstGeom prst="line">
          <a:avLst/>
        </a:prstGeom>
        <a:solidFill>
          <a:schemeClr val="accent2">
            <a:hueOff val="-827108"/>
            <a:satOff val="932"/>
            <a:lumOff val="2206"/>
            <a:alphaOff val="0"/>
          </a:schemeClr>
        </a:solidFill>
        <a:ln w="15875" cap="flat" cmpd="sng" algn="ctr">
          <a:solidFill>
            <a:schemeClr val="accent2">
              <a:hueOff val="-827108"/>
              <a:satOff val="932"/>
              <a:lumOff val="2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F8FEE-E47F-6C43-868A-F68B4FBDE288}">
      <dsp:nvSpPr>
        <dsp:cNvPr id="0" name=""/>
        <dsp:cNvSpPr/>
      </dsp:nvSpPr>
      <dsp:spPr>
        <a:xfrm>
          <a:off x="0" y="3340018"/>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Extended family</a:t>
          </a:r>
        </a:p>
      </dsp:txBody>
      <dsp:txXfrm>
        <a:off x="0" y="3340018"/>
        <a:ext cx="4809489" cy="667856"/>
      </dsp:txXfrm>
    </dsp:sp>
    <dsp:sp modelId="{88A352D0-D22C-3845-9BAD-A166868CA86F}">
      <dsp:nvSpPr>
        <dsp:cNvPr id="0" name=""/>
        <dsp:cNvSpPr/>
      </dsp:nvSpPr>
      <dsp:spPr>
        <a:xfrm>
          <a:off x="0" y="4007875"/>
          <a:ext cx="4809489"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EEA35-5E6D-8D44-8194-C1F1E223BE51}">
      <dsp:nvSpPr>
        <dsp:cNvPr id="0" name=""/>
        <dsp:cNvSpPr/>
      </dsp:nvSpPr>
      <dsp:spPr>
        <a:xfrm>
          <a:off x="0" y="4007875"/>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Grandparent family</a:t>
          </a:r>
        </a:p>
      </dsp:txBody>
      <dsp:txXfrm>
        <a:off x="0" y="4007875"/>
        <a:ext cx="4809489" cy="667856"/>
      </dsp:txXfrm>
    </dsp:sp>
    <dsp:sp modelId="{6CE844BF-ED31-BF4C-81AA-A266F39B23CC}">
      <dsp:nvSpPr>
        <dsp:cNvPr id="0" name=""/>
        <dsp:cNvSpPr/>
      </dsp:nvSpPr>
      <dsp:spPr>
        <a:xfrm>
          <a:off x="0" y="4675732"/>
          <a:ext cx="4809489" cy="0"/>
        </a:xfrm>
        <a:prstGeom prst="line">
          <a:avLst/>
        </a:prstGeom>
        <a:solidFill>
          <a:schemeClr val="accent2">
            <a:hueOff val="-1157951"/>
            <a:satOff val="1305"/>
            <a:lumOff val="3089"/>
            <a:alphaOff val="0"/>
          </a:schemeClr>
        </a:solidFill>
        <a:ln w="15875" cap="flat" cmpd="sng" algn="ctr">
          <a:solidFill>
            <a:schemeClr val="accent2">
              <a:hueOff val="-1157951"/>
              <a:satOff val="1305"/>
              <a:lumOff val="30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CCE01-311C-E340-983A-7D5805019BC4}">
      <dsp:nvSpPr>
        <dsp:cNvPr id="0" name=""/>
        <dsp:cNvSpPr/>
      </dsp:nvSpPr>
      <dsp:spPr>
        <a:xfrm>
          <a:off x="0" y="4675732"/>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Childless family</a:t>
          </a:r>
        </a:p>
      </dsp:txBody>
      <dsp:txXfrm>
        <a:off x="0" y="4675732"/>
        <a:ext cx="4809489" cy="667856"/>
      </dsp:txXfrm>
    </dsp:sp>
    <dsp:sp modelId="{F0CAE110-4A7F-2746-A1EE-3A3FA16E6838}">
      <dsp:nvSpPr>
        <dsp:cNvPr id="0" name=""/>
        <dsp:cNvSpPr/>
      </dsp:nvSpPr>
      <dsp:spPr>
        <a:xfrm>
          <a:off x="0" y="5343589"/>
          <a:ext cx="4809489"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93086-697D-D149-AF80-529288CF3CAD}">
      <dsp:nvSpPr>
        <dsp:cNvPr id="0" name=""/>
        <dsp:cNvSpPr/>
      </dsp:nvSpPr>
      <dsp:spPr>
        <a:xfrm>
          <a:off x="0" y="5343589"/>
          <a:ext cx="4809489" cy="66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“Other” family</a:t>
          </a:r>
        </a:p>
      </dsp:txBody>
      <dsp:txXfrm>
        <a:off x="0" y="5343589"/>
        <a:ext cx="4809489" cy="667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06B0F-CA1F-D344-B543-079D55A6801F}">
      <dsp:nvSpPr>
        <dsp:cNvPr id="0" name=""/>
        <dsp:cNvSpPr/>
      </dsp:nvSpPr>
      <dsp:spPr>
        <a:xfrm>
          <a:off x="1099765" y="2026"/>
          <a:ext cx="2512528" cy="1256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Management</a:t>
          </a:r>
        </a:p>
      </dsp:txBody>
      <dsp:txXfrm>
        <a:off x="1136560" y="38821"/>
        <a:ext cx="2438938" cy="1182674"/>
      </dsp:txXfrm>
    </dsp:sp>
    <dsp:sp modelId="{5EF7D218-9230-6947-AD63-C86E0288A70D}">
      <dsp:nvSpPr>
        <dsp:cNvPr id="0" name=""/>
        <dsp:cNvSpPr/>
      </dsp:nvSpPr>
      <dsp:spPr>
        <a:xfrm>
          <a:off x="1099765" y="1446730"/>
          <a:ext cx="2512528" cy="1256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Boundaries</a:t>
          </a:r>
        </a:p>
      </dsp:txBody>
      <dsp:txXfrm>
        <a:off x="1136560" y="1483525"/>
        <a:ext cx="2438938" cy="1182674"/>
      </dsp:txXfrm>
    </dsp:sp>
    <dsp:sp modelId="{2F848A6C-60FB-784E-AAAB-BCCC9FDDEBCD}">
      <dsp:nvSpPr>
        <dsp:cNvPr id="0" name=""/>
        <dsp:cNvSpPr/>
      </dsp:nvSpPr>
      <dsp:spPr>
        <a:xfrm rot="18289469">
          <a:off x="3234854" y="1325264"/>
          <a:ext cx="1759891" cy="54492"/>
        </a:xfrm>
        <a:custGeom>
          <a:avLst/>
          <a:gdLst/>
          <a:ahLst/>
          <a:cxnLst/>
          <a:rect l="0" t="0" r="0" b="0"/>
          <a:pathLst>
            <a:path>
              <a:moveTo>
                <a:pt x="0" y="27246"/>
              </a:moveTo>
              <a:lnTo>
                <a:pt x="1759891"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070802" y="1308513"/>
        <a:ext cx="87994" cy="87994"/>
      </dsp:txXfrm>
    </dsp:sp>
    <dsp:sp modelId="{ABB07706-CE13-7845-BC84-270BC534FA29}">
      <dsp:nvSpPr>
        <dsp:cNvPr id="0" name=""/>
        <dsp:cNvSpPr/>
      </dsp:nvSpPr>
      <dsp:spPr>
        <a:xfrm>
          <a:off x="4617305" y="2026"/>
          <a:ext cx="2512528" cy="1256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Clear</a:t>
          </a:r>
        </a:p>
      </dsp:txBody>
      <dsp:txXfrm>
        <a:off x="4654100" y="38821"/>
        <a:ext cx="2438938" cy="1182674"/>
      </dsp:txXfrm>
    </dsp:sp>
    <dsp:sp modelId="{D1339423-EE58-1E4C-BD9A-1B9558826ECA}">
      <dsp:nvSpPr>
        <dsp:cNvPr id="0" name=""/>
        <dsp:cNvSpPr/>
      </dsp:nvSpPr>
      <dsp:spPr>
        <a:xfrm>
          <a:off x="3612294" y="2047616"/>
          <a:ext cx="1005011" cy="54492"/>
        </a:xfrm>
        <a:custGeom>
          <a:avLst/>
          <a:gdLst/>
          <a:ahLst/>
          <a:cxnLst/>
          <a:rect l="0" t="0" r="0" b="0"/>
          <a:pathLst>
            <a:path>
              <a:moveTo>
                <a:pt x="0" y="27246"/>
              </a:moveTo>
              <a:lnTo>
                <a:pt x="1005011"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9674" y="2049737"/>
        <a:ext cx="50250" cy="50250"/>
      </dsp:txXfrm>
    </dsp:sp>
    <dsp:sp modelId="{59A18063-6E8A-0641-B06F-97667D4A6140}">
      <dsp:nvSpPr>
        <dsp:cNvPr id="0" name=""/>
        <dsp:cNvSpPr/>
      </dsp:nvSpPr>
      <dsp:spPr>
        <a:xfrm>
          <a:off x="4617305" y="1446730"/>
          <a:ext cx="2512528" cy="1256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Diffuse</a:t>
          </a:r>
        </a:p>
      </dsp:txBody>
      <dsp:txXfrm>
        <a:off x="4654100" y="1483525"/>
        <a:ext cx="2438938" cy="1182674"/>
      </dsp:txXfrm>
    </dsp:sp>
    <dsp:sp modelId="{A4BA43AE-60DE-1E41-B215-C829C5824980}">
      <dsp:nvSpPr>
        <dsp:cNvPr id="0" name=""/>
        <dsp:cNvSpPr/>
      </dsp:nvSpPr>
      <dsp:spPr>
        <a:xfrm rot="3310531">
          <a:off x="3234854" y="2769968"/>
          <a:ext cx="1759891" cy="54492"/>
        </a:xfrm>
        <a:custGeom>
          <a:avLst/>
          <a:gdLst/>
          <a:ahLst/>
          <a:cxnLst/>
          <a:rect l="0" t="0" r="0" b="0"/>
          <a:pathLst>
            <a:path>
              <a:moveTo>
                <a:pt x="0" y="27246"/>
              </a:moveTo>
              <a:lnTo>
                <a:pt x="1759891"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070802" y="2753217"/>
        <a:ext cx="87994" cy="87994"/>
      </dsp:txXfrm>
    </dsp:sp>
    <dsp:sp modelId="{708D0254-92DA-9542-AFC1-C7B0D5E56359}">
      <dsp:nvSpPr>
        <dsp:cNvPr id="0" name=""/>
        <dsp:cNvSpPr/>
      </dsp:nvSpPr>
      <dsp:spPr>
        <a:xfrm>
          <a:off x="4617305" y="2891434"/>
          <a:ext cx="2512528" cy="12562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Rigid</a:t>
          </a:r>
        </a:p>
      </dsp:txBody>
      <dsp:txXfrm>
        <a:off x="4654100" y="2928229"/>
        <a:ext cx="2438938" cy="1182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87420-E4B0-45C8-90A1-FD7E01322793}">
      <dsp:nvSpPr>
        <dsp:cNvPr id="0" name=""/>
        <dsp:cNvSpPr/>
      </dsp:nvSpPr>
      <dsp:spPr>
        <a:xfrm>
          <a:off x="481526" y="1001715"/>
          <a:ext cx="1303875" cy="1303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007EC-C85C-4A4F-8139-5644541A04E1}">
      <dsp:nvSpPr>
        <dsp:cNvPr id="0" name=""/>
        <dsp:cNvSpPr/>
      </dsp:nvSpPr>
      <dsp:spPr>
        <a:xfrm>
          <a:off x="759401" y="1279590"/>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16EFE0-9C2E-4653-BF38-FA1D4D0B2CC1}">
      <dsp:nvSpPr>
        <dsp:cNvPr id="0" name=""/>
        <dsp:cNvSpPr/>
      </dsp:nvSpPr>
      <dsp:spPr>
        <a:xfrm>
          <a:off x="64714" y="271171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Communication</a:t>
          </a:r>
        </a:p>
      </dsp:txBody>
      <dsp:txXfrm>
        <a:off x="64714" y="2711715"/>
        <a:ext cx="2137500" cy="720000"/>
      </dsp:txXfrm>
    </dsp:sp>
    <dsp:sp modelId="{91A06205-4F19-43CC-9045-FC550F42747D}">
      <dsp:nvSpPr>
        <dsp:cNvPr id="0" name=""/>
        <dsp:cNvSpPr/>
      </dsp:nvSpPr>
      <dsp:spPr>
        <a:xfrm>
          <a:off x="2993089" y="1001715"/>
          <a:ext cx="1303875" cy="1303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00274-A235-446C-BB44-BA9E97BC659E}">
      <dsp:nvSpPr>
        <dsp:cNvPr id="0" name=""/>
        <dsp:cNvSpPr/>
      </dsp:nvSpPr>
      <dsp:spPr>
        <a:xfrm>
          <a:off x="3270964" y="1279590"/>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46FF38-3601-40DE-BCBC-A581367E24D0}">
      <dsp:nvSpPr>
        <dsp:cNvPr id="0" name=""/>
        <dsp:cNvSpPr/>
      </dsp:nvSpPr>
      <dsp:spPr>
        <a:xfrm>
          <a:off x="2576277" y="271171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Emotional-supportive</a:t>
          </a:r>
        </a:p>
      </dsp:txBody>
      <dsp:txXfrm>
        <a:off x="2576277" y="2711715"/>
        <a:ext cx="2137500" cy="720000"/>
      </dsp:txXfrm>
    </dsp:sp>
    <dsp:sp modelId="{EC485098-37EB-450C-81AF-BF19EF3AFAFA}">
      <dsp:nvSpPr>
        <dsp:cNvPr id="0" name=""/>
        <dsp:cNvSpPr/>
      </dsp:nvSpPr>
      <dsp:spPr>
        <a:xfrm>
          <a:off x="5504651" y="1001715"/>
          <a:ext cx="1303875" cy="1303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37255-9232-4574-83EF-C65F05BF35FD}">
      <dsp:nvSpPr>
        <dsp:cNvPr id="0" name=""/>
        <dsp:cNvSpPr/>
      </dsp:nvSpPr>
      <dsp:spPr>
        <a:xfrm>
          <a:off x="5782526" y="1279590"/>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EF8BE6-DDAA-4073-931C-DA7186CDCBC5}">
      <dsp:nvSpPr>
        <dsp:cNvPr id="0" name=""/>
        <dsp:cNvSpPr/>
      </dsp:nvSpPr>
      <dsp:spPr>
        <a:xfrm>
          <a:off x="5087839" y="2711715"/>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Socialization</a:t>
          </a:r>
        </a:p>
      </dsp:txBody>
      <dsp:txXfrm>
        <a:off x="5087839" y="2711715"/>
        <a:ext cx="2137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935A-CBD6-CD4E-8912-A56B66DAC2C1}">
      <dsp:nvSpPr>
        <dsp:cNvPr id="0" name=""/>
        <dsp:cNvSpPr/>
      </dsp:nvSpPr>
      <dsp:spPr>
        <a:xfrm>
          <a:off x="1501876" y="1356"/>
          <a:ext cx="6007506" cy="13900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62" tIns="353061" rIns="116562" bIns="353061" numCol="1" spcCol="1270" anchor="ctr" anchorCtr="0">
          <a:noAutofit/>
        </a:bodyPr>
        <a:lstStyle/>
        <a:p>
          <a:pPr marL="0" lvl="0" indent="0" algn="l" defTabSz="1066800">
            <a:lnSpc>
              <a:spcPct val="90000"/>
            </a:lnSpc>
            <a:spcBef>
              <a:spcPct val="0"/>
            </a:spcBef>
            <a:spcAft>
              <a:spcPct val="35000"/>
            </a:spcAft>
            <a:buNone/>
          </a:pPr>
          <a:r>
            <a:rPr lang="en-US" sz="2400" kern="1200" dirty="0"/>
            <a:t>Compare and contrast models of modern family therapy.</a:t>
          </a:r>
        </a:p>
      </dsp:txBody>
      <dsp:txXfrm>
        <a:off x="1501876" y="1356"/>
        <a:ext cx="6007506" cy="1390004"/>
      </dsp:txXfrm>
    </dsp:sp>
    <dsp:sp modelId="{137C74CF-3B27-924D-AC12-13BCB2C0EB6E}">
      <dsp:nvSpPr>
        <dsp:cNvPr id="0" name=""/>
        <dsp:cNvSpPr/>
      </dsp:nvSpPr>
      <dsp:spPr>
        <a:xfrm>
          <a:off x="0" y="1356"/>
          <a:ext cx="1501876" cy="13900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74" tIns="137302" rIns="79474" bIns="137302" numCol="1" spcCol="1270" anchor="ctr" anchorCtr="0">
          <a:noAutofit/>
        </a:bodyPr>
        <a:lstStyle/>
        <a:p>
          <a:pPr marL="0" lvl="0" indent="0" algn="ctr" defTabSz="1244600">
            <a:lnSpc>
              <a:spcPct val="90000"/>
            </a:lnSpc>
            <a:spcBef>
              <a:spcPct val="0"/>
            </a:spcBef>
            <a:spcAft>
              <a:spcPct val="35000"/>
            </a:spcAft>
            <a:buNone/>
          </a:pPr>
          <a:r>
            <a:rPr lang="en-US" sz="2800" kern="1200" dirty="0"/>
            <a:t>Compare and contrast</a:t>
          </a:r>
        </a:p>
      </dsp:txBody>
      <dsp:txXfrm>
        <a:off x="0" y="1356"/>
        <a:ext cx="1501876" cy="1390004"/>
      </dsp:txXfrm>
    </dsp:sp>
    <dsp:sp modelId="{649357D5-4534-FE41-A4EC-15F0FB193440}">
      <dsp:nvSpPr>
        <dsp:cNvPr id="0" name=""/>
        <dsp:cNvSpPr/>
      </dsp:nvSpPr>
      <dsp:spPr>
        <a:xfrm>
          <a:off x="1501876" y="1474760"/>
          <a:ext cx="6007506" cy="13900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62" tIns="353061" rIns="116562" bIns="353061" numCol="1" spcCol="1270" anchor="ctr" anchorCtr="0">
          <a:noAutofit/>
        </a:bodyPr>
        <a:lstStyle/>
        <a:p>
          <a:pPr marL="0" lvl="0" indent="0" algn="l" defTabSz="1066800">
            <a:lnSpc>
              <a:spcPct val="90000"/>
            </a:lnSpc>
            <a:spcBef>
              <a:spcPct val="0"/>
            </a:spcBef>
            <a:spcAft>
              <a:spcPct val="35000"/>
            </a:spcAft>
            <a:buNone/>
          </a:pPr>
          <a:r>
            <a:rPr lang="en-US" sz="2400" kern="1200" dirty="0"/>
            <a:t>Discuss the central concepts of the identified patient and triangulation.</a:t>
          </a:r>
        </a:p>
      </dsp:txBody>
      <dsp:txXfrm>
        <a:off x="1501876" y="1474760"/>
        <a:ext cx="6007506" cy="1390004"/>
      </dsp:txXfrm>
    </dsp:sp>
    <dsp:sp modelId="{9458759F-10FC-734F-A83C-657ED934D9F1}">
      <dsp:nvSpPr>
        <dsp:cNvPr id="0" name=""/>
        <dsp:cNvSpPr/>
      </dsp:nvSpPr>
      <dsp:spPr>
        <a:xfrm>
          <a:off x="0" y="1474760"/>
          <a:ext cx="1501876" cy="13900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74" tIns="137302" rIns="79474" bIns="137302" numCol="1" spcCol="1270" anchor="ctr" anchorCtr="0">
          <a:noAutofit/>
        </a:bodyPr>
        <a:lstStyle/>
        <a:p>
          <a:pPr marL="0" lvl="0" indent="0" algn="ctr" defTabSz="1244600">
            <a:lnSpc>
              <a:spcPct val="90000"/>
            </a:lnSpc>
            <a:spcBef>
              <a:spcPct val="0"/>
            </a:spcBef>
            <a:spcAft>
              <a:spcPct val="35000"/>
            </a:spcAft>
            <a:buNone/>
          </a:pPr>
          <a:r>
            <a:rPr lang="en-US" sz="2800" kern="1200" dirty="0"/>
            <a:t>Discuss</a:t>
          </a:r>
        </a:p>
      </dsp:txBody>
      <dsp:txXfrm>
        <a:off x="0" y="1474760"/>
        <a:ext cx="1501876" cy="1390004"/>
      </dsp:txXfrm>
    </dsp:sp>
    <dsp:sp modelId="{3CB36F1D-3432-E144-B974-9D827957A3D8}">
      <dsp:nvSpPr>
        <dsp:cNvPr id="0" name=""/>
        <dsp:cNvSpPr/>
      </dsp:nvSpPr>
      <dsp:spPr>
        <a:xfrm>
          <a:off x="1501876" y="2948165"/>
          <a:ext cx="6007506" cy="139000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62" tIns="353061" rIns="116562" bIns="353061" numCol="1" spcCol="1270" anchor="ctr" anchorCtr="0">
          <a:noAutofit/>
        </a:bodyPr>
        <a:lstStyle/>
        <a:p>
          <a:pPr marL="0" lvl="0" indent="0" algn="l" defTabSz="1066800">
            <a:lnSpc>
              <a:spcPct val="90000"/>
            </a:lnSpc>
            <a:spcBef>
              <a:spcPct val="0"/>
            </a:spcBef>
            <a:spcAft>
              <a:spcPct val="35000"/>
            </a:spcAft>
            <a:buNone/>
          </a:pPr>
          <a:r>
            <a:rPr lang="en-US" sz="2400" kern="1200" dirty="0"/>
            <a:t>Review a genogram using a three-generation approach.</a:t>
          </a:r>
        </a:p>
      </dsp:txBody>
      <dsp:txXfrm>
        <a:off x="1501876" y="2948165"/>
        <a:ext cx="6007506" cy="1390004"/>
      </dsp:txXfrm>
    </dsp:sp>
    <dsp:sp modelId="{AAA4E5D9-DDCB-F74B-AFC6-A1D413A5CC39}">
      <dsp:nvSpPr>
        <dsp:cNvPr id="0" name=""/>
        <dsp:cNvSpPr/>
      </dsp:nvSpPr>
      <dsp:spPr>
        <a:xfrm>
          <a:off x="0" y="2948165"/>
          <a:ext cx="1501876" cy="139000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74" tIns="137302" rIns="79474" bIns="137302" numCol="1" spcCol="1270" anchor="ctr" anchorCtr="0">
          <a:noAutofit/>
        </a:bodyPr>
        <a:lstStyle/>
        <a:p>
          <a:pPr marL="0" lvl="0" indent="0" algn="ctr" defTabSz="1244600">
            <a:lnSpc>
              <a:spcPct val="90000"/>
            </a:lnSpc>
            <a:spcBef>
              <a:spcPct val="0"/>
            </a:spcBef>
            <a:spcAft>
              <a:spcPct val="35000"/>
            </a:spcAft>
            <a:buNone/>
          </a:pPr>
          <a:r>
            <a:rPr lang="en-US" sz="2800" kern="1200" dirty="0"/>
            <a:t>Review</a:t>
          </a:r>
        </a:p>
      </dsp:txBody>
      <dsp:txXfrm>
        <a:off x="0" y="2948165"/>
        <a:ext cx="1501876" cy="1390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6F03B-D9A9-9841-B724-9ECB9A5E8DF4}">
      <dsp:nvSpPr>
        <dsp:cNvPr id="0" name=""/>
        <dsp:cNvSpPr/>
      </dsp:nvSpPr>
      <dsp:spPr>
        <a:xfrm>
          <a:off x="0" y="8948"/>
          <a:ext cx="7802467" cy="10908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Improve the skills of the individual members </a:t>
          </a:r>
        </a:p>
      </dsp:txBody>
      <dsp:txXfrm>
        <a:off x="53251" y="62199"/>
        <a:ext cx="7695965" cy="984340"/>
      </dsp:txXfrm>
    </dsp:sp>
    <dsp:sp modelId="{ACAA5E07-A587-A44E-9A6C-E7D6D6B29A65}">
      <dsp:nvSpPr>
        <dsp:cNvPr id="0" name=""/>
        <dsp:cNvSpPr/>
      </dsp:nvSpPr>
      <dsp:spPr>
        <a:xfrm>
          <a:off x="0" y="1186190"/>
          <a:ext cx="7802467" cy="10908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Strengthen the functioning of the family as a whole, in—</a:t>
          </a:r>
        </a:p>
      </dsp:txBody>
      <dsp:txXfrm>
        <a:off x="53251" y="1239441"/>
        <a:ext cx="7695965" cy="984340"/>
      </dsp:txXfrm>
    </dsp:sp>
    <dsp:sp modelId="{B6D23F35-A79B-4B4E-9133-968C86E91342}">
      <dsp:nvSpPr>
        <dsp:cNvPr id="0" name=""/>
        <dsp:cNvSpPr/>
      </dsp:nvSpPr>
      <dsp:spPr>
        <a:xfrm>
          <a:off x="0" y="2277033"/>
          <a:ext cx="7802467"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2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Cohesiveness</a:t>
          </a:r>
        </a:p>
        <a:p>
          <a:pPr marL="228600" lvl="1" indent="-228600" algn="l" defTabSz="1022350">
            <a:lnSpc>
              <a:spcPct val="90000"/>
            </a:lnSpc>
            <a:spcBef>
              <a:spcPct val="0"/>
            </a:spcBef>
            <a:spcAft>
              <a:spcPct val="20000"/>
            </a:spcAft>
            <a:buChar char="•"/>
          </a:pPr>
          <a:r>
            <a:rPr lang="en-US" sz="2300" kern="1200" dirty="0"/>
            <a:t>Communication</a:t>
          </a:r>
        </a:p>
        <a:p>
          <a:pPr marL="228600" lvl="1" indent="-228600" algn="l" defTabSz="1022350">
            <a:lnSpc>
              <a:spcPct val="90000"/>
            </a:lnSpc>
            <a:spcBef>
              <a:spcPct val="0"/>
            </a:spcBef>
            <a:spcAft>
              <a:spcPct val="20000"/>
            </a:spcAft>
            <a:buChar char="•"/>
          </a:pPr>
          <a:r>
            <a:rPr lang="en-US" sz="2300" kern="1200" dirty="0"/>
            <a:t>Appreciation</a:t>
          </a:r>
        </a:p>
        <a:p>
          <a:pPr marL="228600" lvl="1" indent="-228600" algn="l" defTabSz="1022350">
            <a:lnSpc>
              <a:spcPct val="90000"/>
            </a:lnSpc>
            <a:spcBef>
              <a:spcPct val="0"/>
            </a:spcBef>
            <a:spcAft>
              <a:spcPct val="20000"/>
            </a:spcAft>
            <a:buChar char="•"/>
          </a:pPr>
          <a:r>
            <a:rPr lang="en-US" sz="2300" kern="1200" dirty="0"/>
            <a:t>Commitment</a:t>
          </a:r>
        </a:p>
        <a:p>
          <a:pPr marL="228600" lvl="1" indent="-228600" algn="l" defTabSz="1022350">
            <a:lnSpc>
              <a:spcPct val="90000"/>
            </a:lnSpc>
            <a:spcBef>
              <a:spcPct val="0"/>
            </a:spcBef>
            <a:spcAft>
              <a:spcPct val="20000"/>
            </a:spcAft>
            <a:buChar char="•"/>
          </a:pPr>
          <a:r>
            <a:rPr lang="en-US" sz="2300" kern="1200" dirty="0"/>
            <a:t>Coping</a:t>
          </a:r>
        </a:p>
        <a:p>
          <a:pPr marL="228600" lvl="1" indent="-228600" algn="l" defTabSz="1022350">
            <a:lnSpc>
              <a:spcPct val="90000"/>
            </a:lnSpc>
            <a:spcBef>
              <a:spcPct val="0"/>
            </a:spcBef>
            <a:spcAft>
              <a:spcPct val="20000"/>
            </a:spcAft>
            <a:buChar char="•"/>
          </a:pPr>
          <a:r>
            <a:rPr lang="en-US" sz="2300" kern="1200" dirty="0"/>
            <a:t>Collective beliefs and values</a:t>
          </a:r>
        </a:p>
      </dsp:txBody>
      <dsp:txXfrm>
        <a:off x="0" y="2277033"/>
        <a:ext cx="7802467" cy="2173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405E3-5241-9644-B97D-F4056991B0C5}">
      <dsp:nvSpPr>
        <dsp:cNvPr id="0" name=""/>
        <dsp:cNvSpPr/>
      </dsp:nvSpPr>
      <dsp:spPr>
        <a:xfrm>
          <a:off x="0" y="530541"/>
          <a:ext cx="2278186" cy="136691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Manipulating</a:t>
          </a:r>
        </a:p>
      </dsp:txBody>
      <dsp:txXfrm>
        <a:off x="0" y="530541"/>
        <a:ext cx="2278186" cy="1366911"/>
      </dsp:txXfrm>
    </dsp:sp>
    <dsp:sp modelId="{3AC50BCB-63FC-C34D-9508-15BAE3BEFDDD}">
      <dsp:nvSpPr>
        <dsp:cNvPr id="0" name=""/>
        <dsp:cNvSpPr/>
      </dsp:nvSpPr>
      <dsp:spPr>
        <a:xfrm>
          <a:off x="2506005" y="530541"/>
          <a:ext cx="2278186" cy="136691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Distracting</a:t>
          </a:r>
        </a:p>
      </dsp:txBody>
      <dsp:txXfrm>
        <a:off x="2506005" y="530541"/>
        <a:ext cx="2278186" cy="1366911"/>
      </dsp:txXfrm>
    </dsp:sp>
    <dsp:sp modelId="{6C1F56DA-45F1-2B4D-8632-AF29DB178408}">
      <dsp:nvSpPr>
        <dsp:cNvPr id="0" name=""/>
        <dsp:cNvSpPr/>
      </dsp:nvSpPr>
      <dsp:spPr>
        <a:xfrm>
          <a:off x="5012010" y="530541"/>
          <a:ext cx="2278186" cy="136691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Generalizing</a:t>
          </a:r>
        </a:p>
      </dsp:txBody>
      <dsp:txXfrm>
        <a:off x="5012010" y="530541"/>
        <a:ext cx="2278186" cy="1366911"/>
      </dsp:txXfrm>
    </dsp:sp>
    <dsp:sp modelId="{3EC8A095-6F81-2F40-AC5F-40C044DB1153}">
      <dsp:nvSpPr>
        <dsp:cNvPr id="0" name=""/>
        <dsp:cNvSpPr/>
      </dsp:nvSpPr>
      <dsp:spPr>
        <a:xfrm>
          <a:off x="1253002" y="2125271"/>
          <a:ext cx="2278186" cy="136691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Blaming</a:t>
          </a:r>
        </a:p>
      </dsp:txBody>
      <dsp:txXfrm>
        <a:off x="1253002" y="2125271"/>
        <a:ext cx="2278186" cy="1366911"/>
      </dsp:txXfrm>
    </dsp:sp>
    <dsp:sp modelId="{37FFD722-7B4B-5C42-BB7F-0484CA2AE211}">
      <dsp:nvSpPr>
        <dsp:cNvPr id="0" name=""/>
        <dsp:cNvSpPr/>
      </dsp:nvSpPr>
      <dsp:spPr>
        <a:xfrm>
          <a:off x="3759007" y="2125271"/>
          <a:ext cx="2278186" cy="136691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Placating</a:t>
          </a:r>
        </a:p>
      </dsp:txBody>
      <dsp:txXfrm>
        <a:off x="3759007" y="2125271"/>
        <a:ext cx="2278186" cy="1366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3371C-0F1A-C44D-AF81-8D5927D3BFE7}">
      <dsp:nvSpPr>
        <dsp:cNvPr id="0" name=""/>
        <dsp:cNvSpPr/>
      </dsp:nvSpPr>
      <dsp:spPr>
        <a:xfrm>
          <a:off x="0" y="446309"/>
          <a:ext cx="7898129" cy="9008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983" tIns="458216" rIns="61298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Gain insight into problematic relationships</a:t>
          </a:r>
        </a:p>
      </dsp:txBody>
      <dsp:txXfrm>
        <a:off x="0" y="446309"/>
        <a:ext cx="7898129" cy="900899"/>
      </dsp:txXfrm>
    </dsp:sp>
    <dsp:sp modelId="{D503DA13-EA36-BD4E-BF89-A33543959DBC}">
      <dsp:nvSpPr>
        <dsp:cNvPr id="0" name=""/>
        <dsp:cNvSpPr/>
      </dsp:nvSpPr>
      <dsp:spPr>
        <a:xfrm>
          <a:off x="394906" y="121589"/>
          <a:ext cx="552869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971" tIns="0" rIns="208971" bIns="0" numCol="1" spcCol="1270" anchor="ctr" anchorCtr="0">
          <a:noAutofit/>
        </a:bodyPr>
        <a:lstStyle/>
        <a:p>
          <a:pPr marL="0" lvl="0" indent="0" algn="l" defTabSz="977900">
            <a:lnSpc>
              <a:spcPct val="90000"/>
            </a:lnSpc>
            <a:spcBef>
              <a:spcPct val="0"/>
            </a:spcBef>
            <a:spcAft>
              <a:spcPct val="35000"/>
            </a:spcAft>
            <a:buNone/>
          </a:pPr>
          <a:r>
            <a:rPr lang="en-US" sz="2200" kern="1200" dirty="0"/>
            <a:t>Contextual therapy</a:t>
          </a:r>
        </a:p>
      </dsp:txBody>
      <dsp:txXfrm>
        <a:off x="426609" y="153292"/>
        <a:ext cx="5465284" cy="586034"/>
      </dsp:txXfrm>
    </dsp:sp>
    <dsp:sp modelId="{25260E67-232B-3B48-95F9-72640F6AFA03}">
      <dsp:nvSpPr>
        <dsp:cNvPr id="0" name=""/>
        <dsp:cNvSpPr/>
      </dsp:nvSpPr>
      <dsp:spPr>
        <a:xfrm>
          <a:off x="0" y="1790729"/>
          <a:ext cx="7898129" cy="9008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983" tIns="458216" rIns="61298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Foster differentiation and decrease emotional reactivity </a:t>
          </a:r>
        </a:p>
      </dsp:txBody>
      <dsp:txXfrm>
        <a:off x="0" y="1790729"/>
        <a:ext cx="7898129" cy="900899"/>
      </dsp:txXfrm>
    </dsp:sp>
    <dsp:sp modelId="{F8BE8B6F-F63E-244D-9700-CAF677DA8314}">
      <dsp:nvSpPr>
        <dsp:cNvPr id="0" name=""/>
        <dsp:cNvSpPr/>
      </dsp:nvSpPr>
      <dsp:spPr>
        <a:xfrm>
          <a:off x="394906" y="1466009"/>
          <a:ext cx="552869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971" tIns="0" rIns="208971" bIns="0" numCol="1" spcCol="1270" anchor="ctr" anchorCtr="0">
          <a:noAutofit/>
        </a:bodyPr>
        <a:lstStyle/>
        <a:p>
          <a:pPr marL="0" lvl="0" indent="0" algn="l" defTabSz="977900">
            <a:lnSpc>
              <a:spcPct val="90000"/>
            </a:lnSpc>
            <a:spcBef>
              <a:spcPct val="0"/>
            </a:spcBef>
            <a:spcAft>
              <a:spcPct val="35000"/>
            </a:spcAft>
            <a:buNone/>
          </a:pPr>
          <a:r>
            <a:rPr lang="en-US" sz="2200" kern="1200" dirty="0"/>
            <a:t>Family of origin therapy</a:t>
          </a:r>
        </a:p>
      </dsp:txBody>
      <dsp:txXfrm>
        <a:off x="426609" y="1497712"/>
        <a:ext cx="5465284" cy="586034"/>
      </dsp:txXfrm>
    </dsp:sp>
    <dsp:sp modelId="{9C165B20-A97E-C249-94DF-124D8CEAB6F3}">
      <dsp:nvSpPr>
        <dsp:cNvPr id="0" name=""/>
        <dsp:cNvSpPr/>
      </dsp:nvSpPr>
      <dsp:spPr>
        <a:xfrm>
          <a:off x="0" y="3135149"/>
          <a:ext cx="7898129" cy="1178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983" tIns="458216" rIns="61298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Guide the family to identify and develop their own solutions to dysfunctional behavior </a:t>
          </a:r>
        </a:p>
      </dsp:txBody>
      <dsp:txXfrm>
        <a:off x="0" y="3135149"/>
        <a:ext cx="7898129" cy="1178100"/>
      </dsp:txXfrm>
    </dsp:sp>
    <dsp:sp modelId="{7890A848-3C69-9042-B589-921125EF6C92}">
      <dsp:nvSpPr>
        <dsp:cNvPr id="0" name=""/>
        <dsp:cNvSpPr/>
      </dsp:nvSpPr>
      <dsp:spPr>
        <a:xfrm>
          <a:off x="394906" y="2810429"/>
          <a:ext cx="552869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971" tIns="0" rIns="208971" bIns="0" numCol="1" spcCol="1270" anchor="ctr" anchorCtr="0">
          <a:noAutofit/>
        </a:bodyPr>
        <a:lstStyle/>
        <a:p>
          <a:pPr marL="0" lvl="0" indent="0" algn="l" defTabSz="977900">
            <a:lnSpc>
              <a:spcPct val="90000"/>
            </a:lnSpc>
            <a:spcBef>
              <a:spcPct val="0"/>
            </a:spcBef>
            <a:spcAft>
              <a:spcPct val="35000"/>
            </a:spcAft>
            <a:buNone/>
          </a:pPr>
          <a:r>
            <a:rPr lang="en-US" sz="2200" kern="1200" dirty="0"/>
            <a:t>Experiential-existential therapy</a:t>
          </a:r>
        </a:p>
      </dsp:txBody>
      <dsp:txXfrm>
        <a:off x="426609" y="2842132"/>
        <a:ext cx="5465284"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3371C-0F1A-C44D-AF81-8D5927D3BFE7}">
      <dsp:nvSpPr>
        <dsp:cNvPr id="0" name=""/>
        <dsp:cNvSpPr/>
      </dsp:nvSpPr>
      <dsp:spPr>
        <a:xfrm>
          <a:off x="0" y="297026"/>
          <a:ext cx="7907274" cy="1071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3692" tIns="416560" rIns="613692"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Improve family relationships through restructuring the family hierarchy and boundaries </a:t>
          </a:r>
          <a:endParaRPr lang="en-US" sz="2000" kern="1200" dirty="0"/>
        </a:p>
      </dsp:txBody>
      <dsp:txXfrm>
        <a:off x="0" y="297026"/>
        <a:ext cx="7907274" cy="1071000"/>
      </dsp:txXfrm>
    </dsp:sp>
    <dsp:sp modelId="{D503DA13-EA36-BD4E-BF89-A33543959DBC}">
      <dsp:nvSpPr>
        <dsp:cNvPr id="0" name=""/>
        <dsp:cNvSpPr/>
      </dsp:nvSpPr>
      <dsp:spPr>
        <a:xfrm>
          <a:off x="395363" y="1826"/>
          <a:ext cx="5535091" cy="590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213" tIns="0" rIns="209213" bIns="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MS PGothic" panose="020B0600070205080204" pitchFamily="34" charset="-128"/>
            </a:rPr>
            <a:t>Structural therapy</a:t>
          </a:r>
          <a:endParaRPr lang="en-US" sz="2000" kern="1200" dirty="0"/>
        </a:p>
      </dsp:txBody>
      <dsp:txXfrm>
        <a:off x="424184" y="30647"/>
        <a:ext cx="5477449" cy="532757"/>
      </dsp:txXfrm>
    </dsp:sp>
    <dsp:sp modelId="{25260E67-232B-3B48-95F9-72640F6AFA03}">
      <dsp:nvSpPr>
        <dsp:cNvPr id="0" name=""/>
        <dsp:cNvSpPr/>
      </dsp:nvSpPr>
      <dsp:spPr>
        <a:xfrm>
          <a:off x="0" y="1771227"/>
          <a:ext cx="7907274" cy="1071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3692" tIns="416560" rIns="613692"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Realign family hierarchy through use of rituals which change repetitive and maladaptive patterns </a:t>
          </a:r>
          <a:endParaRPr lang="en-US" sz="2000" kern="1200" dirty="0"/>
        </a:p>
      </dsp:txBody>
      <dsp:txXfrm>
        <a:off x="0" y="1771227"/>
        <a:ext cx="7907274" cy="1071000"/>
      </dsp:txXfrm>
    </dsp:sp>
    <dsp:sp modelId="{F8BE8B6F-F63E-244D-9700-CAF677DA8314}">
      <dsp:nvSpPr>
        <dsp:cNvPr id="0" name=""/>
        <dsp:cNvSpPr/>
      </dsp:nvSpPr>
      <dsp:spPr>
        <a:xfrm>
          <a:off x="395363" y="1476026"/>
          <a:ext cx="5535091" cy="590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213" tIns="0" rIns="209213" bIns="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MS PGothic" panose="020B0600070205080204" pitchFamily="34" charset="-128"/>
            </a:rPr>
            <a:t>Strategic therapy</a:t>
          </a:r>
          <a:endParaRPr lang="en-US" sz="2000" kern="1200" dirty="0"/>
        </a:p>
      </dsp:txBody>
      <dsp:txXfrm>
        <a:off x="424184" y="1504847"/>
        <a:ext cx="5477449" cy="532757"/>
      </dsp:txXfrm>
    </dsp:sp>
    <dsp:sp modelId="{9C165B20-A97E-C249-94DF-124D8CEAB6F3}">
      <dsp:nvSpPr>
        <dsp:cNvPr id="0" name=""/>
        <dsp:cNvSpPr/>
      </dsp:nvSpPr>
      <dsp:spPr>
        <a:xfrm>
          <a:off x="0" y="3245427"/>
          <a:ext cx="7907274" cy="1071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3692" tIns="416560" rIns="613692"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t>Improve patterns of negative behaviors through changing thought patterns</a:t>
          </a:r>
          <a:endParaRPr lang="en-US" sz="2000" kern="1200" dirty="0"/>
        </a:p>
      </dsp:txBody>
      <dsp:txXfrm>
        <a:off x="0" y="3245427"/>
        <a:ext cx="7907274" cy="1071000"/>
      </dsp:txXfrm>
    </dsp:sp>
    <dsp:sp modelId="{7890A848-3C69-9042-B589-921125EF6C92}">
      <dsp:nvSpPr>
        <dsp:cNvPr id="0" name=""/>
        <dsp:cNvSpPr/>
      </dsp:nvSpPr>
      <dsp:spPr>
        <a:xfrm>
          <a:off x="395363" y="2950227"/>
          <a:ext cx="5535091" cy="590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213" tIns="0" rIns="209213" bIns="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MS PGothic" panose="020B0600070205080204" pitchFamily="34" charset="-128"/>
            </a:rPr>
            <a:t>Cognitive-behavioral therapy</a:t>
          </a:r>
          <a:endParaRPr lang="en-US" sz="2000" kern="1200" dirty="0"/>
        </a:p>
      </dsp:txBody>
      <dsp:txXfrm>
        <a:off x="424184" y="2979048"/>
        <a:ext cx="5477449" cy="53275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87CB01-EFCA-208D-B99E-37DF28F733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702ECE-2602-7F97-CC7F-F613D9EA1A5B}"/>
              </a:ext>
            </a:extLst>
          </p:cNvPr>
          <p:cNvSpPr>
            <a:spLocks noGrp="1"/>
          </p:cNvSpPr>
          <p:nvPr>
            <p:ph type="dt" sz="quarter" idx="1"/>
          </p:nvPr>
        </p:nvSpPr>
        <p:spPr>
          <a:xfrm>
            <a:off x="3884613" y="316523"/>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7C207CF3-34D6-64C5-AAAA-92DAB90EE8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303902-734D-1473-9BBD-4EDECFD06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E0E6A-FBB9-6546-97A5-32B6439E17A0}" type="slidenum">
              <a:rPr lang="en-US" smtClean="0"/>
              <a:t>‹#›</a:t>
            </a:fld>
            <a:endParaRPr lang="en-US"/>
          </a:p>
        </p:txBody>
      </p:sp>
    </p:spTree>
    <p:extLst>
      <p:ext uri="{BB962C8B-B14F-4D97-AF65-F5344CB8AC3E}">
        <p14:creationId xmlns:p14="http://schemas.microsoft.com/office/powerpoint/2010/main" val="389455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3858" name="Rectangle 2">
            <a:extLst>
              <a:ext uri="{FF2B5EF4-FFF2-40B4-BE49-F238E27FC236}">
                <a16:creationId xmlns:a16="http://schemas.microsoft.com/office/drawing/2014/main" id="{62051292-87D4-43A3-9005-CB2633C35F7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633859" name="Rectangle 3">
            <a:extLst>
              <a:ext uri="{FF2B5EF4-FFF2-40B4-BE49-F238E27FC236}">
                <a16:creationId xmlns:a16="http://schemas.microsoft.com/office/drawing/2014/main" id="{4D31FE2E-3E3E-448E-A00B-B65314FAF8E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3076" name="Rectangle 4">
            <a:extLst>
              <a:ext uri="{FF2B5EF4-FFF2-40B4-BE49-F238E27FC236}">
                <a16:creationId xmlns:a16="http://schemas.microsoft.com/office/drawing/2014/main" id="{B593509E-836D-4707-A2D2-6C4E6A912CF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3861" name="Rectangle 5">
            <a:extLst>
              <a:ext uri="{FF2B5EF4-FFF2-40B4-BE49-F238E27FC236}">
                <a16:creationId xmlns:a16="http://schemas.microsoft.com/office/drawing/2014/main" id="{03BDFBFE-DFD7-4ADA-BEC2-0B0E7CCF6EF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3862" name="Rectangle 6">
            <a:extLst>
              <a:ext uri="{FF2B5EF4-FFF2-40B4-BE49-F238E27FC236}">
                <a16:creationId xmlns:a16="http://schemas.microsoft.com/office/drawing/2014/main" id="{4A8D38F3-45DF-46D2-B86B-749066650C3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633863" name="Rectangle 7">
            <a:extLst>
              <a:ext uri="{FF2B5EF4-FFF2-40B4-BE49-F238E27FC236}">
                <a16:creationId xmlns:a16="http://schemas.microsoft.com/office/drawing/2014/main" id="{227F23D9-3283-40EA-9279-C18065C2AD2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6494BFF-A883-46C3-9FF2-D516BD7B8B6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056E90B-8E19-4F1D-84BC-5FA062C7BE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BBFB4E-77F9-4289-9190-37E68E95BF54}" type="slidenum">
              <a:rPr lang="en-US" altLang="en-US"/>
              <a:pPr/>
              <a:t>1</a:t>
            </a:fld>
            <a:endParaRPr lang="en-US" altLang="en-US" dirty="0"/>
          </a:p>
        </p:txBody>
      </p:sp>
      <p:sp>
        <p:nvSpPr>
          <p:cNvPr id="5123" name="Rectangle 2">
            <a:extLst>
              <a:ext uri="{FF2B5EF4-FFF2-40B4-BE49-F238E27FC236}">
                <a16:creationId xmlns:a16="http://schemas.microsoft.com/office/drawing/2014/main" id="{B21EAF05-AEC6-4851-B743-8F0930D7455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2F429F12-4613-4AF4-A140-BC69F2D54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E119AE2-7317-481A-AF4E-4DE851822A7B}"/>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C8E4233-E35C-4EE3-AFC7-73F1EF433A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A343C0E1-A84F-4792-B50E-7BCFAA89F9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F1CC3B-CED3-4E42-8162-FC9CB688D814}" type="slidenum">
              <a:rPr lang="en-US" altLang="en-US"/>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21F015A-59CE-4E17-95F0-80AB121000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C80E61-4527-4FBE-B4D6-2D46ECCC2F0E}" type="slidenum">
              <a:rPr lang="en-US" altLang="en-US"/>
              <a:pPr/>
              <a:t>11</a:t>
            </a:fld>
            <a:endParaRPr lang="en-US" altLang="en-US" dirty="0"/>
          </a:p>
        </p:txBody>
      </p:sp>
      <p:sp>
        <p:nvSpPr>
          <p:cNvPr id="25603" name="Rectangle 2">
            <a:extLst>
              <a:ext uri="{FF2B5EF4-FFF2-40B4-BE49-F238E27FC236}">
                <a16:creationId xmlns:a16="http://schemas.microsoft.com/office/drawing/2014/main" id="{A2956058-350B-4DFE-B8AA-B057D6E5E9D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622717B-AC77-41E6-9CF8-827DEF7B57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800"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37665EDC-4D5E-4C46-8AE3-E2621657D706}"/>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6FE2D9AA-B9F3-5188-AA0A-3D00D804CA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9635" name="Slide Number Placeholder 3">
            <a:extLst>
              <a:ext uri="{FF2B5EF4-FFF2-40B4-BE49-F238E27FC236}">
                <a16:creationId xmlns:a16="http://schemas.microsoft.com/office/drawing/2014/main" id="{4D4A22D3-B588-5C85-9B97-D5B0B1B27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62D931-EA9E-F64B-B630-C0C05ECB24FB}" type="slidenum">
              <a:rPr lang="en-US" altLang="en-US"/>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B2CF155-8A23-42C6-AD3B-9F515646F6A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538DEBF2-406E-41C8-9AA6-2A03C87525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BB2A85A9-F36D-4F16-AAA0-6CA145F62F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D378FE2-CC79-49C5-B057-9BA19C3B2647}" type="slidenum">
              <a:rPr lang="en-US" altLang="en-US"/>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B2CF155-8A23-42C6-AD3B-9F515646F6A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538DEBF2-406E-41C8-9AA6-2A03C87525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BB2A85A9-F36D-4F16-AAA0-6CA145F62F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D378FE2-CC79-49C5-B057-9BA19C3B2647}" type="slidenum">
              <a:rPr lang="en-US" altLang="en-US"/>
              <a:pPr/>
              <a:t>14</a:t>
            </a:fld>
            <a:endParaRPr lang="en-US" altLang="en-US" dirty="0"/>
          </a:p>
        </p:txBody>
      </p:sp>
    </p:spTree>
    <p:extLst>
      <p:ext uri="{BB962C8B-B14F-4D97-AF65-F5344CB8AC3E}">
        <p14:creationId xmlns:p14="http://schemas.microsoft.com/office/powerpoint/2010/main" val="348919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2499A400-DB3C-6565-14B5-36DC3AC1B1FF}"/>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EE32E666-1B1B-614F-795F-52B7B3086E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 </a:t>
            </a:r>
          </a:p>
        </p:txBody>
      </p:sp>
      <p:sp>
        <p:nvSpPr>
          <p:cNvPr id="46083" name="Slide Number Placeholder 3">
            <a:extLst>
              <a:ext uri="{FF2B5EF4-FFF2-40B4-BE49-F238E27FC236}">
                <a16:creationId xmlns:a16="http://schemas.microsoft.com/office/drawing/2014/main" id="{3AC884E7-905E-0279-1901-04E8731044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308B30F-9AF4-3A4B-8991-FF33271E9BA0}" type="slidenum">
              <a:rPr lang="en-US" altLang="en-US"/>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CD0EB1F-5DAF-4F09-A3E6-3606EB6EAC17}"/>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9136A1B4-8B31-4BE7-854D-F2B8F2E6F2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id="{F06C7D1A-7524-473D-A0D8-D5EEC39000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907B05-89EB-4F33-9E73-501B4D75947F}" type="slidenum">
              <a:rPr lang="en-US" altLang="en-US">
                <a:ea typeface="ヒラギノ角ゴ Pro W3" pitchFamily="1" charset="-128"/>
              </a:rPr>
              <a:pPr/>
              <a:t>16</a:t>
            </a:fld>
            <a:endParaRPr lang="en-US" altLang="en-US" dirty="0">
              <a:ea typeface="ヒラギノ角ゴ Pro W3"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6149F75-1E6A-4F55-A3CD-5928BD731774}"/>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34819E85-7A7E-401F-883E-D4D16E9213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5844" name="Slide Number Placeholder 3">
            <a:extLst>
              <a:ext uri="{FF2B5EF4-FFF2-40B4-BE49-F238E27FC236}">
                <a16:creationId xmlns:a16="http://schemas.microsoft.com/office/drawing/2014/main" id="{08098362-4788-4683-9983-4342A258D0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22D96F-2256-4D5B-B14E-57175A571721}" type="slidenum">
              <a:rPr lang="en-US" altLang="en-US">
                <a:ea typeface="ヒラギノ角ゴ Pro W3" pitchFamily="1" charset="-128"/>
              </a:rPr>
              <a:pPr/>
              <a:t>17</a:t>
            </a:fld>
            <a:endParaRPr lang="en-US" altLang="en-US" dirty="0">
              <a:ea typeface="ヒラギノ角ゴ Pro W3"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CA5F346-C416-4571-AFE6-53A48D39D00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2C2D97F9-6691-48DE-BE8C-8623E02CB8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69ABB4F3-E1D4-47BE-82D8-F96E172AD0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E3103D-77AF-40D3-8E52-56CEE1443EDF}" type="slidenum">
              <a:rPr lang="en-US" altLang="en-US"/>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2465C06-66D5-4376-BFBF-085B6D75C1A4}"/>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7CCB8070-869F-4249-B231-9DB4D069B7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E74A9AB4-30C5-4CCF-A72D-1B0D4781D2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927AFB-D2E7-45C9-9BE7-895F308FD4AA}" type="slidenum">
              <a:rPr lang="en-US" altLang="en-US"/>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0688FF6-0A62-422F-937D-8F8581A861B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6147E398-040F-4D82-BB3E-6BA2C25470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F7A4F915-D306-4452-89E4-1874B0FD85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AA19F3-3711-4D82-989A-79861F93FB60}" type="slidenum">
              <a:rPr lang="en-US" altLang="en-US"/>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FAE45F0-D3C3-4B41-BA6A-A6883F1C564F}"/>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C6063F36-7B8E-497A-85D9-F802396F76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D5E166CB-1A26-49C6-A338-D79A364DDB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E82C99-7A31-4247-A6BC-CCD273E7A2B6}" type="slidenum">
              <a:rPr lang="en-US" altLang="en-US"/>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35DCC96C-AA5F-D6FA-E29F-D64B0B8E8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B217A48-F4C7-7443-89C5-87C2677EE2B2}" type="slidenum">
              <a:rPr lang="en-US" altLang="en-US"/>
              <a:pPr/>
              <a:t>21</a:t>
            </a:fld>
            <a:endParaRPr lang="en-US" altLang="en-US" dirty="0"/>
          </a:p>
        </p:txBody>
      </p:sp>
      <p:sp>
        <p:nvSpPr>
          <p:cNvPr id="56322" name="Rectangle 2">
            <a:extLst>
              <a:ext uri="{FF2B5EF4-FFF2-40B4-BE49-F238E27FC236}">
                <a16:creationId xmlns:a16="http://schemas.microsoft.com/office/drawing/2014/main" id="{A36DC0B3-832F-886A-99D2-F626ED562B6D}"/>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8C63D67B-748E-CD36-9890-9C010F6208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30D8714-292F-4EB4-876B-91BBF722ADF7}"/>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74934D6-13A4-4381-8A58-8F2E8D0024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A54A028-E7FF-4E76-84FA-595F1F52B1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825DE9-AE76-452D-AD7A-545B25B27963}" type="slidenum">
              <a:rPr lang="en-US" altLang="en-US"/>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8E8BD2-532B-453A-B943-996DBC468705}"/>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1B0B9702-EADE-4C50-BCB4-CE2163298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2C4E20DF-A954-455F-BBA3-3A84CBC071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34FB2C-98D5-4CB3-B5E4-ABB23EB9BFEA}" type="slidenum">
              <a:rPr lang="en-US" altLang="en-US"/>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58B9E20-A459-4ED7-99F9-35AF3DD3B96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9A98800-5E9A-4F54-8915-3AA558BC10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4C2769BB-2298-4165-8D3B-BFD6DD5CDC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564137-975C-49F9-AA86-D774D4CEA6CF}" type="slidenum">
              <a:rPr lang="en-US" altLang="en-US"/>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0AF32E6-6F64-415E-BF8A-E341C226088C}"/>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016AE9B9-F0DB-4E48-9122-735215CEAC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FDDEF9C3-818A-4B0C-AFE1-F24F7C8697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96118D-042A-436E-8AA6-6265F9BB7FD5}" type="slidenum">
              <a:rPr lang="en-US" altLang="en-US"/>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3F35DDB-4409-497A-A6BD-E84743DBB77B}"/>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FDA05BDD-E9F3-4AD5-A4E5-5228FD6B7E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3514F46B-F63C-4996-AD69-EBC33BDD58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D58B85-1389-40FC-A44E-0E9C739B6CA1}" type="slidenum">
              <a:rPr lang="en-US" altLang="en-US"/>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8B1CA02-F80C-4A36-A5F6-4496F55F01F5}"/>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FE980648-A1E6-4360-985A-41B5CE3763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6324" name="Slide Number Placeholder 3">
            <a:extLst>
              <a:ext uri="{FF2B5EF4-FFF2-40B4-BE49-F238E27FC236}">
                <a16:creationId xmlns:a16="http://schemas.microsoft.com/office/drawing/2014/main" id="{E4F41C53-B308-4951-A312-09EDF0D96B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A0E9C0-0F2F-4059-BC48-680DA67F1943}" type="slidenum">
              <a:rPr lang="en-US" altLang="en-US"/>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3271BD1-F076-436F-84DF-927B2C98B8B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23788D49-C899-4B82-98FC-4BF5C0C1DD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1CB98282-537B-42F8-BF93-AB97ED7FDB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574CF0-5941-4622-96D1-22798DD55D8D}" type="slidenum">
              <a:rPr lang="en-US" altLang="en-US"/>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2959474-A308-430C-A968-49B6163564D0}"/>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A1C99E1F-D54F-4876-AC36-042A53256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C7151C31-66EE-426F-92D4-F2153A1A26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543AF3C-BB65-4EA6-9F85-66102C239055}" type="slidenum">
              <a:rPr lang="en-US" altLang="en-US">
                <a:ea typeface="ヒラギノ角ゴ Pro W3" pitchFamily="1" charset="-128"/>
              </a:rPr>
              <a:pPr/>
              <a:t>29</a:t>
            </a:fld>
            <a:endParaRPr lang="en-US" altLang="en-US" dirty="0">
              <a:ea typeface="ヒラギノ角ゴ Pro W3"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1F7527F-050C-433B-A3BB-C3381F0EAE47}"/>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4059239E-2ED5-41D3-AAA7-2B1CEE9CCD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Blended family is one biologic/adoptive parent married to a step-parent</a:t>
            </a:r>
          </a:p>
          <a:p>
            <a:endParaRPr lang="en-US" altLang="en-US" dirty="0">
              <a:latin typeface="Arial" panose="020B0604020202020204" pitchFamily="34" charset="0"/>
            </a:endParaRPr>
          </a:p>
          <a:p>
            <a:r>
              <a:rPr lang="en-US" altLang="en-US" dirty="0">
                <a:latin typeface="Arial" panose="020B0604020202020204" pitchFamily="34" charset="0"/>
              </a:rPr>
              <a:t>Cohabitating family is one biologic/adoptive parent not married but living with a partner</a:t>
            </a:r>
          </a:p>
          <a:p>
            <a:endParaRPr lang="en-US" altLang="en-US" dirty="0">
              <a:latin typeface="Arial" panose="020B0604020202020204" pitchFamily="34" charset="0"/>
            </a:endParaRPr>
          </a:p>
          <a:p>
            <a:r>
              <a:rPr lang="en-US" altLang="en-US" dirty="0">
                <a:latin typeface="Arial" panose="020B0604020202020204" pitchFamily="34" charset="0"/>
              </a:rPr>
              <a:t>Other – Children living with related or unrelated adults who are not biological or adoptive parents. children living with grandparents or foster parents</a:t>
            </a: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E8BE32CD-7FDC-44BF-AF37-1427BE0352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F77531-761B-48AF-A1C4-DBE8E54A9C51}"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39367CC-3369-4BB4-A438-584FA7803058}"/>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9551F4B5-9D91-4CC8-BD9F-DA7E35F6B6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eaLnBrk="1" hangingPunct="1"/>
            <a:r>
              <a:rPr lang="en-US" altLang="en-US" dirty="0">
                <a:latin typeface="Arial" panose="020B0604020202020204" pitchFamily="34" charset="0"/>
              </a:rPr>
              <a:t>Management </a:t>
            </a:r>
          </a:p>
          <a:p>
            <a:pPr eaLnBrk="1" hangingPunct="1"/>
            <a:r>
              <a:rPr lang="en-US" altLang="en-US" dirty="0">
                <a:latin typeface="Arial" panose="020B0604020202020204" pitchFamily="34" charset="0"/>
              </a:rPr>
              <a:t>     Who has the power, how are the resources allocated, what are the rules, etc.</a:t>
            </a:r>
          </a:p>
          <a:p>
            <a:pPr eaLnBrk="1" hangingPunct="1"/>
            <a:r>
              <a:rPr lang="en-US" altLang="en-US" dirty="0">
                <a:latin typeface="Arial" panose="020B0604020202020204" pitchFamily="34" charset="0"/>
              </a:rPr>
              <a:t>     Usually, the parents are a family managers</a:t>
            </a:r>
          </a:p>
          <a:p>
            <a:pPr eaLnBrk="1" hangingPunct="1"/>
            <a:r>
              <a:rPr lang="en-US" altLang="en-US" dirty="0">
                <a:latin typeface="Arial" panose="020B0604020202020204" pitchFamily="34" charset="0"/>
              </a:rPr>
              <a:t>     In an unhealthy family, a teenager may be responsible for things like paying bills, buying the groceries</a:t>
            </a:r>
          </a:p>
          <a:p>
            <a:pPr eaLnBrk="1" hangingPunct="1"/>
            <a:r>
              <a:rPr lang="en-US" altLang="en-US" dirty="0">
                <a:latin typeface="Arial" panose="020B0604020202020204" pitchFamily="34" charset="0"/>
              </a:rPr>
              <a:t>     Single parents may become overwhelmed with these tasks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Boundaries – flexible and appropriate boundaries are essential to healthy family function</a:t>
            </a:r>
          </a:p>
          <a:p>
            <a:pPr eaLnBrk="1" hangingPunct="1"/>
            <a:r>
              <a:rPr lang="en-US" altLang="en-US" dirty="0">
                <a:latin typeface="Arial" panose="020B0604020202020204" pitchFamily="34" charset="0"/>
              </a:rPr>
              <a:t>     </a:t>
            </a:r>
            <a:r>
              <a:rPr lang="en-US" altLang="en-US" b="1" u="sng" dirty="0">
                <a:latin typeface="Arial" panose="020B0604020202020204" pitchFamily="34" charset="0"/>
              </a:rPr>
              <a:t>Clear</a:t>
            </a:r>
            <a:r>
              <a:rPr lang="en-US" altLang="en-US" dirty="0">
                <a:latin typeface="Arial" panose="020B0604020202020204" pitchFamily="34" charset="0"/>
              </a:rPr>
              <a:t> – adaptive and healthy, members have a sense of “I”-ness and “we”-ness</a:t>
            </a:r>
          </a:p>
          <a:p>
            <a:pPr eaLnBrk="1" hangingPunct="1"/>
            <a:r>
              <a:rPr lang="en-US" altLang="en-US" dirty="0">
                <a:latin typeface="Arial" panose="020B0604020202020204" pitchFamily="34" charset="0"/>
              </a:rPr>
              <a:t>	allow functioning without inappropriate influence from other members</a:t>
            </a:r>
          </a:p>
          <a:p>
            <a:pPr eaLnBrk="1" hangingPunct="1"/>
            <a:r>
              <a:rPr lang="en-US" altLang="en-US" dirty="0">
                <a:latin typeface="Arial" panose="020B0604020202020204" pitchFamily="34" charset="0"/>
              </a:rPr>
              <a:t>	reflect both structure and flexibility</a:t>
            </a:r>
          </a:p>
          <a:p>
            <a:pPr eaLnBrk="1" hangingPunct="1"/>
            <a:r>
              <a:rPr lang="en-US" altLang="en-US" b="1" u="sng" dirty="0">
                <a:latin typeface="Arial" panose="020B0604020202020204" pitchFamily="34" charset="0"/>
              </a:rPr>
              <a:t>Diffuse and enmeshed</a:t>
            </a:r>
            <a:r>
              <a:rPr lang="en-US" altLang="en-US" dirty="0">
                <a:latin typeface="Arial" panose="020B0604020202020204" pitchFamily="34" charset="0"/>
              </a:rPr>
              <a:t> – when boundaries are diffuse, it’s usually because of over involvement and members become enmeshed</a:t>
            </a:r>
          </a:p>
          <a:p>
            <a:pPr eaLnBrk="1" hangingPunct="1"/>
            <a:r>
              <a:rPr lang="en-US" altLang="en-US" dirty="0">
                <a:latin typeface="Arial" panose="020B0604020202020204" pitchFamily="34" charset="0"/>
              </a:rPr>
              <a:t>   it’s unclear who is in charge, who is responsible for decisions</a:t>
            </a:r>
          </a:p>
          <a:p>
            <a:pPr eaLnBrk="1" hangingPunct="1"/>
            <a:r>
              <a:rPr lang="en-US" altLang="en-US" dirty="0">
                <a:latin typeface="Arial" panose="020B0604020202020204" pitchFamily="34" charset="0"/>
              </a:rPr>
              <a:t>   Ex: a child works to support the family</a:t>
            </a:r>
          </a:p>
          <a:p>
            <a:pPr eaLnBrk="1" hangingPunct="1"/>
            <a:r>
              <a:rPr lang="en-US" altLang="en-US" dirty="0">
                <a:latin typeface="Arial" panose="020B0604020202020204" pitchFamily="34" charset="0"/>
              </a:rPr>
              <a:t>   Members are not encouraged to have their own way of beings or evolve as they mature</a:t>
            </a:r>
          </a:p>
          <a:p>
            <a:pPr eaLnBrk="1" hangingPunct="1"/>
            <a:r>
              <a:rPr lang="en-US" altLang="en-US" dirty="0">
                <a:latin typeface="Arial" panose="020B0604020202020204" pitchFamily="34" charset="0"/>
              </a:rPr>
              <a:t>    to the outside the family may seem “extremely close” and family feels they are of one mine</a:t>
            </a:r>
          </a:p>
          <a:p>
            <a:pPr eaLnBrk="1" hangingPunct="1"/>
            <a:r>
              <a:rPr lang="en-US" altLang="en-US" dirty="0">
                <a:latin typeface="Arial" panose="020B0604020202020204" pitchFamily="34" charset="0"/>
              </a:rPr>
              <a:t>     what comes up if the family is treated is anger and frustration</a:t>
            </a:r>
          </a:p>
          <a:p>
            <a:pPr eaLnBrk="1" hangingPunct="1"/>
            <a:r>
              <a:rPr lang="en-US" altLang="en-US" dirty="0">
                <a:latin typeface="Arial" panose="020B0604020202020204" pitchFamily="34" charset="0"/>
              </a:rPr>
              <a:t>     expression of separateness or independence is seen as being disloyal to the family</a:t>
            </a:r>
          </a:p>
          <a:p>
            <a:pPr eaLnBrk="1" hangingPunct="1"/>
            <a:r>
              <a:rPr lang="en-US" altLang="en-US" b="1" u="sng" dirty="0">
                <a:latin typeface="Arial" panose="020B0604020202020204" pitchFamily="34" charset="0"/>
              </a:rPr>
              <a:t>Rigid or disengaged boundaries</a:t>
            </a:r>
            <a:endParaRPr lang="en-US" altLang="en-US" dirty="0">
              <a:latin typeface="Arial" panose="020B0604020202020204" pitchFamily="34" charset="0"/>
            </a:endParaRPr>
          </a:p>
          <a:p>
            <a:pPr eaLnBrk="1" hangingPunct="1"/>
            <a:r>
              <a:rPr lang="en-US" altLang="en-US" dirty="0">
                <a:latin typeface="Arial" panose="020B0604020202020204" pitchFamily="34" charset="0"/>
              </a:rPr>
              <a:t>     consistent adherence to rules and roles no matter what</a:t>
            </a:r>
          </a:p>
          <a:p>
            <a:pPr eaLnBrk="1" hangingPunct="1"/>
            <a:r>
              <a:rPr lang="en-US" altLang="en-US" dirty="0">
                <a:latin typeface="Arial" panose="020B0604020202020204" pitchFamily="34" charset="0"/>
              </a:rPr>
              <a:t>     family members may avoid each other, communication is minimal, thoughts and feelings are rarely shared</a:t>
            </a:r>
          </a:p>
          <a:p>
            <a:pPr eaLnBrk="1" hangingPunct="1"/>
            <a:r>
              <a:rPr lang="en-US" altLang="en-US" dirty="0">
                <a:latin typeface="Arial" panose="020B0604020202020204" pitchFamily="34" charset="0"/>
              </a:rPr>
              <a:t>     isolation is common – members lead highly separate and distinct lives and are not involved with anyone else</a:t>
            </a:r>
          </a:p>
          <a:p>
            <a:pPr eaLnBrk="1" hangingPunct="1"/>
            <a:r>
              <a:rPr lang="en-US" altLang="en-US" dirty="0">
                <a:latin typeface="Arial" panose="020B0604020202020204" pitchFamily="34" charset="0"/>
              </a:rPr>
              <a:t>     children may have trouble bonding with others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Children living within households with inappropriate boundary structures tend to engage in manipulative and perhaps age-inappropriate behavior, and feel insecure and helpless as they mature</a:t>
            </a:r>
            <a:endParaRPr lang="en-US" altLang="en-US" b="1" u="sng" dirty="0">
              <a:latin typeface="Arial" panose="020B0604020202020204" pitchFamily="34" charset="0"/>
            </a:endParaRPr>
          </a:p>
          <a:p>
            <a:endParaRPr lang="en-US"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id="{20169F50-7007-4C9D-9C6F-30FE29C30E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C60B6EB-6B38-4541-9BDA-E1B3AC9B8B04}" type="slidenum">
              <a:rPr lang="en-US" altLang="en-US"/>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CD02E8DC-ABF8-E6E3-2482-4ED4C56851E4}"/>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860EC307-3291-D965-EE48-9C25B46038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Communication is one of the hardest skill sets to develop</a:t>
            </a:r>
          </a:p>
          <a:p>
            <a:r>
              <a:rPr lang="en-US" altLang="en-US" dirty="0">
                <a:latin typeface="Arial" panose="020B0604020202020204" pitchFamily="34" charset="0"/>
              </a:rPr>
              <a:t>Cardinal rule – be clear and direct in saying what you need and want</a:t>
            </a:r>
          </a:p>
          <a:p>
            <a:r>
              <a:rPr lang="en-US" altLang="en-US" dirty="0">
                <a:latin typeface="Arial" panose="020B0604020202020204" pitchFamily="34" charset="0"/>
              </a:rPr>
              <a:t>This is hard because to feel comfortable to do so members must feel respected and loved </a:t>
            </a:r>
          </a:p>
          <a:p>
            <a:endParaRPr lang="en-US" altLang="en-US" dirty="0">
              <a:latin typeface="Arial" panose="020B0604020202020204" pitchFamily="34" charset="0"/>
            </a:endParaRPr>
          </a:p>
          <a:p>
            <a:r>
              <a:rPr lang="en-US" altLang="en-US" dirty="0">
                <a:latin typeface="Arial" panose="020B0604020202020204" pitchFamily="34" charset="0"/>
              </a:rPr>
              <a:t>Emotional-supportive</a:t>
            </a:r>
          </a:p>
          <a:p>
            <a:r>
              <a:rPr lang="en-US" altLang="en-US" dirty="0">
                <a:latin typeface="Arial" panose="020B0604020202020204" pitchFamily="34" charset="0"/>
              </a:rPr>
              <a:t>    healthy families are concerned with each other emotional needs</a:t>
            </a:r>
          </a:p>
          <a:p>
            <a:r>
              <a:rPr lang="en-US" altLang="en-US" dirty="0">
                <a:latin typeface="Arial" panose="020B0604020202020204" pitchFamily="34" charset="0"/>
              </a:rPr>
              <a:t>    a family dominated by conflict and anger leaves members feeling isolated, fearful and impaired emotionally</a:t>
            </a:r>
          </a:p>
          <a:p>
            <a:r>
              <a:rPr lang="en-US" altLang="en-US" dirty="0">
                <a:latin typeface="Arial" panose="020B0604020202020204" pitchFamily="34" charset="0"/>
              </a:rPr>
              <a:t>   </a:t>
            </a:r>
          </a:p>
          <a:p>
            <a:r>
              <a:rPr lang="en-US" altLang="en-US" dirty="0">
                <a:latin typeface="Arial" panose="020B0604020202020204" pitchFamily="34" charset="0"/>
              </a:rPr>
              <a:t>Socialization</a:t>
            </a:r>
          </a:p>
          <a:p>
            <a:r>
              <a:rPr lang="en-US" altLang="en-US" dirty="0">
                <a:latin typeface="Arial" panose="020B0604020202020204" pitchFamily="34" charset="0"/>
              </a:rPr>
              <a:t>    within the family, younger members learn social skills to use in the outside world</a:t>
            </a:r>
          </a:p>
          <a:p>
            <a:r>
              <a:rPr lang="en-US" altLang="en-US" dirty="0">
                <a:latin typeface="Arial" panose="020B0604020202020204" pitchFamily="34" charset="0"/>
              </a:rPr>
              <a:t>     as the family grows through each developmental stage, new roles are taken on to prepare for the future</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7891" name="Slide Number Placeholder 3">
            <a:extLst>
              <a:ext uri="{FF2B5EF4-FFF2-40B4-BE49-F238E27FC236}">
                <a16:creationId xmlns:a16="http://schemas.microsoft.com/office/drawing/2014/main" id="{181DE400-56A7-1BD4-912B-AC48285BB4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C836FF-DD39-E449-BCBE-1A9590CBEB48}" type="slidenum">
              <a:rPr lang="en-US" altLang="en-US"/>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4FA7A65-5073-49FE-9A73-2ED4D239F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955B7D-F08F-45C9-887A-0432E3437668}" type="slidenum">
              <a:rPr lang="en-US" altLang="en-US"/>
              <a:pPr/>
              <a:t>6</a:t>
            </a:fld>
            <a:endParaRPr lang="en-US" altLang="en-US" dirty="0"/>
          </a:p>
        </p:txBody>
      </p:sp>
      <p:sp>
        <p:nvSpPr>
          <p:cNvPr id="15363" name="Rectangle 2">
            <a:extLst>
              <a:ext uri="{FF2B5EF4-FFF2-40B4-BE49-F238E27FC236}">
                <a16:creationId xmlns:a16="http://schemas.microsoft.com/office/drawing/2014/main" id="{F35D696E-B3D7-4C53-A0C4-AC8D97587AC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FFFD6DF-DEEA-4436-A24B-5413A5C45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E170AD9-7387-4C43-9372-2D7E869EE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7FC529-AEBB-46AE-BBA5-8840B1C225DB}" type="slidenum">
              <a:rPr lang="en-US" altLang="en-US"/>
              <a:pPr/>
              <a:t>7</a:t>
            </a:fld>
            <a:endParaRPr lang="en-US" altLang="en-US" dirty="0"/>
          </a:p>
        </p:txBody>
      </p:sp>
      <p:sp>
        <p:nvSpPr>
          <p:cNvPr id="17411" name="Rectangle 2">
            <a:extLst>
              <a:ext uri="{FF2B5EF4-FFF2-40B4-BE49-F238E27FC236}">
                <a16:creationId xmlns:a16="http://schemas.microsoft.com/office/drawing/2014/main" id="{E3D6D3C0-E2FF-49B5-83E2-10B67140755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EE82130-0CB4-4F4D-A17C-3D58311D84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D07A933-1C16-4E80-AE0D-8DF332BE444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C5713278-34D5-4770-A380-D6934AAB06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ANS: D—though A is acceptable.</a:t>
            </a:r>
          </a:p>
          <a:p>
            <a:r>
              <a:rPr lang="en-US" altLang="en-US" dirty="0">
                <a:latin typeface="Arial" panose="020B0604020202020204" pitchFamily="34" charset="0"/>
              </a:rPr>
              <a:t> </a:t>
            </a:r>
          </a:p>
          <a:p>
            <a:r>
              <a:rPr lang="en-US" altLang="en-US" dirty="0">
                <a:latin typeface="Arial" panose="020B0604020202020204" pitchFamily="34" charset="0"/>
              </a:rPr>
              <a:t>Although children learn decision-making skills as they mature and increasingly make decisions and choices about their own lives, they should </a:t>
            </a:r>
            <a:r>
              <a:rPr lang="en-US" altLang="en-US" i="1" dirty="0">
                <a:latin typeface="Arial" panose="020B0604020202020204" pitchFamily="34" charset="0"/>
              </a:rPr>
              <a:t>not</a:t>
            </a:r>
            <a:r>
              <a:rPr lang="en-US" altLang="en-US" dirty="0">
                <a:latin typeface="Arial" panose="020B0604020202020204" pitchFamily="34" charset="0"/>
              </a:rPr>
              <a:t> be expected or forced to take on this responsibility for the family. A 9-year-old child like Heather should not be the one to manage meal planning and initiate dinner preparations, unless this is an occasional learning task that parent and child enjoy together. It can also run the risk of violating boundaries if the child begins to feel an adult’s burden to provide meals for her family.</a:t>
            </a:r>
          </a:p>
        </p:txBody>
      </p:sp>
      <p:sp>
        <p:nvSpPr>
          <p:cNvPr id="19460" name="Slide Number Placeholder 3">
            <a:extLst>
              <a:ext uri="{FF2B5EF4-FFF2-40B4-BE49-F238E27FC236}">
                <a16:creationId xmlns:a16="http://schemas.microsoft.com/office/drawing/2014/main" id="{A3078B4A-1BD0-4ABC-842F-489474EB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DF77E8-07B5-4045-819C-AC49C7EC0EE3}" type="slidenum">
              <a:rPr lang="en-US" altLang="en-US">
                <a:ea typeface="ヒラギノ角ゴ Pro W3" pitchFamily="1" charset="-128"/>
              </a:rPr>
              <a:pPr/>
              <a:t>8</a:t>
            </a:fld>
            <a:endParaRPr lang="en-US" altLang="en-US" dirty="0">
              <a:ea typeface="ヒラギノ角ゴ Pro W3"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6E1716F-8092-4CEB-BCE4-9C61F814F6C3}"/>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B10B0E93-44B0-4FF6-B463-A7D2F5E387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id="{4C2EDCE4-C801-46DC-BAF5-50BC51375C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4BC719-987F-4E62-AE7A-CDF98D5F3DD1}" type="slidenum">
              <a:rPr lang="en-US" altLang="en-US"/>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B8E19556-4FE1-4C10-A9C3-91C5E9902AC4}"/>
              </a:ext>
            </a:extLst>
          </p:cNvPr>
          <p:cNvSpPr>
            <a:spLocks noGrp="1"/>
          </p:cNvSpPr>
          <p:nvPr>
            <p:ph type="sldNum" sz="quarter" idx="10"/>
          </p:nvPr>
        </p:nvSpPr>
        <p:spPr>
          <a:ln/>
        </p:spPr>
        <p:txBody>
          <a:bodyPr/>
          <a:lstStyle>
            <a:lvl1pPr>
              <a:defRPr/>
            </a:lvl1pPr>
          </a:lstStyle>
          <a:p>
            <a:r>
              <a:rPr lang="en-GB" altLang="en-US" dirty="0"/>
              <a:t> </a:t>
            </a:r>
            <a:fld id="{7C9DB088-0297-4CE9-B22E-319F53DBB14B}" type="slidenum">
              <a:rPr lang="en-GB" altLang="en-US"/>
              <a:pPr/>
              <a:t>‹#›</a:t>
            </a:fld>
            <a:endParaRPr lang="en-GB" altLang="en-US" dirty="0"/>
          </a:p>
        </p:txBody>
      </p:sp>
      <p:sp>
        <p:nvSpPr>
          <p:cNvPr id="5" name="Footer Placeholder 8">
            <a:extLst>
              <a:ext uri="{FF2B5EF4-FFF2-40B4-BE49-F238E27FC236}">
                <a16:creationId xmlns:a16="http://schemas.microsoft.com/office/drawing/2014/main" id="{B4D5FF1F-9725-4BB6-92F4-C8F16B8E3C1C}"/>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17758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52FF74-AA75-461A-8040-FBC10B1F9DCE}" type="datetime1">
              <a:rPr lang="en-US" smtClean="0"/>
              <a:t>9/6/22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FCF872A8-EAFB-4A93-AC76-FD2880B3C99B}"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74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9B3E7C9-EBD2-4452-90B2-DFD63D4AEAB2}" type="datetime1">
              <a:rPr lang="en-US" smtClean="0"/>
              <a:t>9/6/22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B7BB5DE3-0223-4229-9EB6-69C39B2EF4EF}" type="slidenum">
              <a:rPr lang="en-GB" altLang="en-US" smtClean="0"/>
              <a:pPr/>
              <a:t>‹#›</a:t>
            </a:fld>
            <a:endParaRPr lang="en-GB" altLang="en-US" dirty="0"/>
          </a:p>
        </p:txBody>
      </p:sp>
    </p:spTree>
    <p:extLst>
      <p:ext uri="{BB962C8B-B14F-4D97-AF65-F5344CB8AC3E}">
        <p14:creationId xmlns:p14="http://schemas.microsoft.com/office/powerpoint/2010/main" val="395830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0EE5467-0738-4C26-880D-C39047C6FD44}" type="datetime1">
              <a:rPr lang="en-US" smtClean="0"/>
              <a:t>9/6/22</a:t>
            </a:fld>
            <a:endParaRPr 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r>
              <a:rPr lang="en-GB" altLang="en-US" dirty="0"/>
              <a:t> </a:t>
            </a:r>
            <a:fld id="{2D55C65B-9E9D-49DF-8D6F-F0A173D0B1A2}" type="slidenum">
              <a:rPr lang="en-GB" altLang="en-US" smtClean="0"/>
              <a:pPr/>
              <a:t>‹#›</a:t>
            </a:fld>
            <a:endParaRPr lang="en-GB" altLang="en-US" dirty="0"/>
          </a:p>
        </p:txBody>
      </p:sp>
    </p:spTree>
    <p:extLst>
      <p:ext uri="{BB962C8B-B14F-4D97-AF65-F5344CB8AC3E}">
        <p14:creationId xmlns:p14="http://schemas.microsoft.com/office/powerpoint/2010/main" val="140094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A1664E3-4383-4820-99FE-93E26873ADFE}" type="datetime1">
              <a:rPr lang="en-US" smtClean="0"/>
              <a:t>9/6/22</a:t>
            </a:fld>
            <a:endParaRPr 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r>
              <a:rPr lang="en-GB" altLang="en-US" dirty="0"/>
              <a:t> </a:t>
            </a:r>
            <a:fld id="{1A9C61E4-0028-45C2-85DD-1F70532C1C80}" type="slidenum">
              <a:rPr lang="en-GB" altLang="en-US" smtClean="0"/>
              <a:pPr/>
              <a:t>‹#›</a:t>
            </a:fld>
            <a:endParaRPr lang="en-GB" altLang="en-US" dirty="0"/>
          </a:p>
        </p:txBody>
      </p:sp>
    </p:spTree>
    <p:extLst>
      <p:ext uri="{BB962C8B-B14F-4D97-AF65-F5344CB8AC3E}">
        <p14:creationId xmlns:p14="http://schemas.microsoft.com/office/powerpoint/2010/main" val="20753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DE342F9-BFB1-4195-82EF-CCC3127B080A}" type="datetime1">
              <a:rPr lang="en-US" smtClean="0"/>
              <a:t>9/6/22</a:t>
            </a:fld>
            <a:endParaRPr 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r>
              <a:rPr lang="en-GB" altLang="en-US" dirty="0"/>
              <a:t> </a:t>
            </a:r>
            <a:fld id="{038AC331-17B0-4DA6-832C-AD6F54E8D353}" type="slidenum">
              <a:rPr lang="en-GB" altLang="en-US" smtClean="0"/>
              <a:pPr/>
              <a:t>‹#›</a:t>
            </a:fld>
            <a:endParaRPr lang="en-GB" altLang="en-US" dirty="0"/>
          </a:p>
        </p:txBody>
      </p:sp>
    </p:spTree>
    <p:extLst>
      <p:ext uri="{BB962C8B-B14F-4D97-AF65-F5344CB8AC3E}">
        <p14:creationId xmlns:p14="http://schemas.microsoft.com/office/powerpoint/2010/main" val="169699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D232FA8-FBE3-474A-8D61-6C5BAC54F849}" type="datetime1">
              <a:rPr lang="en-US" smtClean="0"/>
              <a:t>9/6/22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B52515D3-0701-4652-A6B2-E94AEC130105}" type="slidenum">
              <a:rPr lang="en-GB" altLang="en-US" smtClean="0"/>
              <a:pPr/>
              <a:t>‹#›</a:t>
            </a:fld>
            <a:endParaRPr lang="en-GB" altLang="en-US" dirty="0"/>
          </a:p>
        </p:txBody>
      </p:sp>
    </p:spTree>
    <p:extLst>
      <p:ext uri="{BB962C8B-B14F-4D97-AF65-F5344CB8AC3E}">
        <p14:creationId xmlns:p14="http://schemas.microsoft.com/office/powerpoint/2010/main" val="3659714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64218DB-ECFB-4201-8C5F-8E1B82C6DAB7}" type="datetime1">
              <a:rPr lang="en-US" smtClean="0"/>
              <a:t>9/6/22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E84C39E9-9BB1-4F7A-A45F-501B7899069B}"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418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96687BD-9E24-4C83-9DBE-3B9F72B07D64}" type="datetime1">
              <a:rPr lang="en-US" smtClean="0"/>
              <a:t>9/6/22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7D2DA106-E910-4B36-8AEE-58272FFBE4D3}" type="slidenum">
              <a:rPr lang="en-GB" altLang="en-US" smtClean="0"/>
              <a:pPr/>
              <a:t>‹#›</a:t>
            </a:fld>
            <a:endParaRPr lang="en-GB" altLang="en-US" dirty="0"/>
          </a:p>
        </p:txBody>
      </p:sp>
    </p:spTree>
    <p:extLst>
      <p:ext uri="{BB962C8B-B14F-4D97-AF65-F5344CB8AC3E}">
        <p14:creationId xmlns:p14="http://schemas.microsoft.com/office/powerpoint/2010/main" val="3482817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7858392-7827-4F63-9309-27A7DED6EF6E}" type="datetime1">
              <a:rPr lang="en-US" smtClean="0"/>
              <a:t>9/6/22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FF12AED3-9234-470C-BFA0-437495BB4858}" type="slidenum">
              <a:rPr lang="en-GB" altLang="en-US" smtClean="0"/>
              <a:pPr/>
              <a:t>‹#›</a:t>
            </a:fld>
            <a:endParaRPr lang="en-GB" alt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46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62EE0854-0AC3-5C2A-CF8B-5AED27D9B697}"/>
              </a:ext>
            </a:extLst>
          </p:cNvPr>
          <p:cNvSpPr>
            <a:spLocks noGrp="1"/>
          </p:cNvSpPr>
          <p:nvPr>
            <p:ph type="dt" sz="half" idx="14"/>
          </p:nvPr>
        </p:nvSpPr>
        <p:spPr/>
        <p:txBody>
          <a:bodyPr/>
          <a:lstStyle>
            <a:lvl1pPr>
              <a:defRPr smtClean="0"/>
            </a:lvl1pPr>
          </a:lstStyle>
          <a:p>
            <a:pPr>
              <a:defRPr/>
            </a:pPr>
            <a:fld id="{2ED271DE-B8AF-5947-BBE2-870E34A7FFC6}" type="datetime4">
              <a:rPr lang="en-US" altLang="en-US"/>
              <a:pPr>
                <a:defRPr/>
              </a:pPr>
              <a:t>September 5, 2022</a:t>
            </a:fld>
            <a:endParaRPr lang="en-US" altLang="en-US" dirty="0"/>
          </a:p>
        </p:txBody>
      </p:sp>
      <p:sp>
        <p:nvSpPr>
          <p:cNvPr id="4" name="Footer Placeholder 4">
            <a:extLst>
              <a:ext uri="{FF2B5EF4-FFF2-40B4-BE49-F238E27FC236}">
                <a16:creationId xmlns:a16="http://schemas.microsoft.com/office/drawing/2014/main" id="{EC8213C5-7B2F-2BBE-D148-38EA48208ABB}"/>
              </a:ext>
            </a:extLst>
          </p:cNvPr>
          <p:cNvSpPr>
            <a:spLocks noGrp="1"/>
          </p:cNvSpPr>
          <p:nvPr>
            <p:ph type="ftr" sz="quarter" idx="15"/>
          </p:nvPr>
        </p:nvSpPr>
        <p:spPr/>
        <p:txBody>
          <a:bodyPr/>
          <a:lstStyle>
            <a:lvl1pPr>
              <a:defRPr dirty="0"/>
            </a:lvl1pPr>
          </a:lstStyle>
          <a:p>
            <a:pPr>
              <a:defRPr/>
            </a:pPr>
            <a:r>
              <a:rPr lang="en-US" altLang="en-US" dirty="0"/>
              <a:t>Copyright © 2014, 2010, 2006 by Saunders, an imprint of Elsevier Inc.</a:t>
            </a:r>
          </a:p>
        </p:txBody>
      </p:sp>
      <p:sp>
        <p:nvSpPr>
          <p:cNvPr id="5" name="Slide Number Placeholder 5">
            <a:extLst>
              <a:ext uri="{FF2B5EF4-FFF2-40B4-BE49-F238E27FC236}">
                <a16:creationId xmlns:a16="http://schemas.microsoft.com/office/drawing/2014/main" id="{84A27A39-F227-B68B-207A-D0531591C1A2}"/>
              </a:ext>
            </a:extLst>
          </p:cNvPr>
          <p:cNvSpPr>
            <a:spLocks noGrp="1"/>
          </p:cNvSpPr>
          <p:nvPr>
            <p:ph type="sldNum" sz="quarter" idx="16"/>
          </p:nvPr>
        </p:nvSpPr>
        <p:spPr/>
        <p:txBody>
          <a:bodyPr/>
          <a:lstStyle>
            <a:lvl1pPr>
              <a:defRPr/>
            </a:lvl1pPr>
          </a:lstStyle>
          <a:p>
            <a:r>
              <a:rPr lang="en-GB" altLang="en-US" dirty="0"/>
              <a:t> </a:t>
            </a:r>
            <a:fld id="{B3932229-48C9-5847-AD7D-87478552E7C7}" type="slidenum">
              <a:rPr lang="en-GB" altLang="en-US"/>
              <a:pPr/>
              <a:t>‹#›</a:t>
            </a:fld>
            <a:endParaRPr lang="en-GB" altLang="en-US" dirty="0"/>
          </a:p>
        </p:txBody>
      </p:sp>
    </p:spTree>
    <p:extLst>
      <p:ext uri="{BB962C8B-B14F-4D97-AF65-F5344CB8AC3E}">
        <p14:creationId xmlns:p14="http://schemas.microsoft.com/office/powerpoint/2010/main" val="90680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7CBB6751-F714-4EDC-B907-3CB39CEB1985}"/>
              </a:ext>
            </a:extLst>
          </p:cNvPr>
          <p:cNvSpPr>
            <a:spLocks noGrp="1"/>
          </p:cNvSpPr>
          <p:nvPr>
            <p:ph type="sldNum" sz="quarter" idx="10"/>
          </p:nvPr>
        </p:nvSpPr>
        <p:spPr>
          <a:ln/>
        </p:spPr>
        <p:txBody>
          <a:bodyPr/>
          <a:lstStyle>
            <a:lvl1pPr>
              <a:defRPr/>
            </a:lvl1pPr>
          </a:lstStyle>
          <a:p>
            <a:r>
              <a:rPr lang="en-GB" altLang="en-US" dirty="0"/>
              <a:t> </a:t>
            </a:r>
            <a:fld id="{179090EB-72ED-43B7-A8DC-365B0219D06A}" type="slidenum">
              <a:rPr lang="en-GB" altLang="en-US"/>
              <a:pPr/>
              <a:t>‹#›</a:t>
            </a:fld>
            <a:endParaRPr lang="en-GB" altLang="en-US" dirty="0"/>
          </a:p>
        </p:txBody>
      </p:sp>
      <p:sp>
        <p:nvSpPr>
          <p:cNvPr id="5" name="Footer Placeholder 8">
            <a:extLst>
              <a:ext uri="{FF2B5EF4-FFF2-40B4-BE49-F238E27FC236}">
                <a16:creationId xmlns:a16="http://schemas.microsoft.com/office/drawing/2014/main" id="{F98627B3-0D29-495A-9665-5EA0D88DE886}"/>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57427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88CE116B-31F5-4217-9F9E-B7582ED004A1}"/>
              </a:ext>
            </a:extLst>
          </p:cNvPr>
          <p:cNvSpPr>
            <a:spLocks noGrp="1"/>
          </p:cNvSpPr>
          <p:nvPr>
            <p:ph type="sldNum" sz="quarter" idx="10"/>
          </p:nvPr>
        </p:nvSpPr>
        <p:spPr>
          <a:ln/>
        </p:spPr>
        <p:txBody>
          <a:bodyPr/>
          <a:lstStyle>
            <a:lvl1pPr>
              <a:defRPr/>
            </a:lvl1pPr>
          </a:lstStyle>
          <a:p>
            <a:r>
              <a:rPr lang="en-GB" altLang="en-US" dirty="0"/>
              <a:t> </a:t>
            </a:r>
            <a:fld id="{B3D4F905-376D-4997-A4F2-5EA036210C3B}" type="slidenum">
              <a:rPr lang="en-GB" altLang="en-US"/>
              <a:pPr/>
              <a:t>‹#›</a:t>
            </a:fld>
            <a:endParaRPr lang="en-GB" altLang="en-US" dirty="0"/>
          </a:p>
        </p:txBody>
      </p:sp>
      <p:sp>
        <p:nvSpPr>
          <p:cNvPr id="5" name="Footer Placeholder 8">
            <a:extLst>
              <a:ext uri="{FF2B5EF4-FFF2-40B4-BE49-F238E27FC236}">
                <a16:creationId xmlns:a16="http://schemas.microsoft.com/office/drawing/2014/main" id="{33D45F8D-C3C8-4127-8AE9-FCDB67F01621}"/>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18653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6ABA297C-7CC1-4E79-BE9F-DEF422D4D8D7}"/>
              </a:ext>
            </a:extLst>
          </p:cNvPr>
          <p:cNvSpPr>
            <a:spLocks noGrp="1"/>
          </p:cNvSpPr>
          <p:nvPr>
            <p:ph type="sldNum" sz="quarter" idx="10"/>
          </p:nvPr>
        </p:nvSpPr>
        <p:spPr>
          <a:ln/>
        </p:spPr>
        <p:txBody>
          <a:bodyPr/>
          <a:lstStyle>
            <a:lvl1pPr>
              <a:defRPr/>
            </a:lvl1pPr>
          </a:lstStyle>
          <a:p>
            <a:r>
              <a:rPr lang="en-GB" altLang="en-US" dirty="0"/>
              <a:t> </a:t>
            </a:r>
            <a:fld id="{F73D90C3-B547-4A54-BA61-D5F6505DEA2F}" type="slidenum">
              <a:rPr lang="en-GB" altLang="en-US"/>
              <a:pPr/>
              <a:t>‹#›</a:t>
            </a:fld>
            <a:endParaRPr lang="en-GB" altLang="en-US" dirty="0"/>
          </a:p>
        </p:txBody>
      </p:sp>
      <p:sp>
        <p:nvSpPr>
          <p:cNvPr id="5" name="Footer Placeholder 8">
            <a:extLst>
              <a:ext uri="{FF2B5EF4-FFF2-40B4-BE49-F238E27FC236}">
                <a16:creationId xmlns:a16="http://schemas.microsoft.com/office/drawing/2014/main" id="{8718AE22-6855-413E-AD91-D1259F090801}"/>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42150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2F3F0AB5-57EA-49F5-8F2B-4F4B20A12630}"/>
              </a:ext>
            </a:extLst>
          </p:cNvPr>
          <p:cNvSpPr>
            <a:spLocks noGrp="1"/>
          </p:cNvSpPr>
          <p:nvPr>
            <p:ph type="sldNum" sz="quarter" idx="10"/>
          </p:nvPr>
        </p:nvSpPr>
        <p:spPr>
          <a:ln/>
        </p:spPr>
        <p:txBody>
          <a:bodyPr/>
          <a:lstStyle>
            <a:lvl1pPr>
              <a:defRPr/>
            </a:lvl1pPr>
          </a:lstStyle>
          <a:p>
            <a:r>
              <a:rPr lang="en-GB" altLang="en-US" dirty="0"/>
              <a:t> </a:t>
            </a:r>
            <a:fld id="{6788825D-DAB1-4D30-9D43-9329B714EE76}" type="slidenum">
              <a:rPr lang="en-GB" altLang="en-US"/>
              <a:pPr/>
              <a:t>‹#›</a:t>
            </a:fld>
            <a:endParaRPr lang="en-GB" altLang="en-US" dirty="0"/>
          </a:p>
        </p:txBody>
      </p:sp>
      <p:sp>
        <p:nvSpPr>
          <p:cNvPr id="8" name="Footer Placeholder 8">
            <a:extLst>
              <a:ext uri="{FF2B5EF4-FFF2-40B4-BE49-F238E27FC236}">
                <a16:creationId xmlns:a16="http://schemas.microsoft.com/office/drawing/2014/main" id="{EB138D18-62BD-4020-90D9-565CD7286D63}"/>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23273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172062E1-04A4-4E20-8C53-A415AFC936E9}"/>
              </a:ext>
            </a:extLst>
          </p:cNvPr>
          <p:cNvSpPr>
            <a:spLocks noGrp="1"/>
          </p:cNvSpPr>
          <p:nvPr>
            <p:ph type="sldNum" sz="quarter" idx="13"/>
          </p:nvPr>
        </p:nvSpPr>
        <p:spPr>
          <a:ln/>
        </p:spPr>
        <p:txBody>
          <a:bodyPr/>
          <a:lstStyle>
            <a:lvl1pPr>
              <a:defRPr/>
            </a:lvl1pPr>
          </a:lstStyle>
          <a:p>
            <a:r>
              <a:rPr lang="en-GB" altLang="en-US" dirty="0"/>
              <a:t> </a:t>
            </a:r>
            <a:fld id="{53261B13-03B5-4338-8347-2C338BCAA1FF}" type="slidenum">
              <a:rPr lang="en-GB" altLang="en-US"/>
              <a:pPr/>
              <a:t>‹#›</a:t>
            </a:fld>
            <a:endParaRPr lang="en-GB" altLang="en-US" dirty="0"/>
          </a:p>
        </p:txBody>
      </p:sp>
      <p:sp>
        <p:nvSpPr>
          <p:cNvPr id="9" name="Footer Placeholder 8">
            <a:extLst>
              <a:ext uri="{FF2B5EF4-FFF2-40B4-BE49-F238E27FC236}">
                <a16:creationId xmlns:a16="http://schemas.microsoft.com/office/drawing/2014/main" id="{401291E5-E8EE-417A-A89A-C6609DA64C70}"/>
              </a:ext>
            </a:extLst>
          </p:cNvPr>
          <p:cNvSpPr>
            <a:spLocks noGrp="1"/>
          </p:cNvSpPr>
          <p:nvPr>
            <p:ph type="ftr" sz="quarter" idx="14"/>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411784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6931DFC4-59C0-4503-A531-04C718A0122B}"/>
              </a:ext>
            </a:extLst>
          </p:cNvPr>
          <p:cNvSpPr>
            <a:spLocks noGrp="1"/>
          </p:cNvSpPr>
          <p:nvPr>
            <p:ph type="sldNum" sz="quarter" idx="10"/>
          </p:nvPr>
        </p:nvSpPr>
        <p:spPr>
          <a:ln/>
        </p:spPr>
        <p:txBody>
          <a:bodyPr/>
          <a:lstStyle>
            <a:lvl1pPr>
              <a:defRPr/>
            </a:lvl1pPr>
          </a:lstStyle>
          <a:p>
            <a:r>
              <a:rPr lang="en-GB" altLang="en-US" dirty="0"/>
              <a:t> </a:t>
            </a:r>
            <a:fld id="{28883420-446D-4E7A-9C81-9B12D2C87937}" type="slidenum">
              <a:rPr lang="en-GB" altLang="en-US"/>
              <a:pPr/>
              <a:t>‹#›</a:t>
            </a:fld>
            <a:endParaRPr lang="en-GB" altLang="en-US" dirty="0"/>
          </a:p>
        </p:txBody>
      </p:sp>
      <p:sp>
        <p:nvSpPr>
          <p:cNvPr id="6" name="Footer Placeholder 8">
            <a:extLst>
              <a:ext uri="{FF2B5EF4-FFF2-40B4-BE49-F238E27FC236}">
                <a16:creationId xmlns:a16="http://schemas.microsoft.com/office/drawing/2014/main" id="{CA696BC1-BA2D-4FDA-B9CF-28EBF5EC5C39}"/>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56553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2F36D0D5-D160-4C0C-8B26-28FA373AD500}" type="datetime1">
              <a:rPr lang="en-US" smtClean="0"/>
              <a:t>9/6/22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6C9E13AD-5F3E-4840-ADD4-5E999A3E25C0}"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80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BB1AD0E-168B-4366-88C9-7E3758C832DF}" type="datetime1">
              <a:rPr lang="en-US" smtClean="0"/>
              <a:t>9/6/22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2EF1B56A-0E10-45CC-9F1B-4B9A081FCB6A}" type="slidenum">
              <a:rPr lang="en-GB" altLang="en-US" smtClean="0"/>
              <a:pPr/>
              <a:t>‹#›</a:t>
            </a:fld>
            <a:endParaRPr lang="en-GB" altLang="en-US" dirty="0"/>
          </a:p>
        </p:txBody>
      </p:sp>
    </p:spTree>
    <p:extLst>
      <p:ext uri="{BB962C8B-B14F-4D97-AF65-F5344CB8AC3E}">
        <p14:creationId xmlns:p14="http://schemas.microsoft.com/office/powerpoint/2010/main" val="300519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9419C3-9642-47E2-A98E-403D596069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F5233E-2795-49FB-B7B3-FFF031AD17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E7C9CDFE-7211-416B-8A92-AA5A56C1DD40}"/>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r>
              <a:rPr lang="en-GB" altLang="en-US" dirty="0"/>
              <a:t> </a:t>
            </a:r>
            <a:fld id="{F28F653B-0EB4-4031-8E21-D234AC392BA0}" type="slidenum">
              <a:rPr lang="en-GB" altLang="en-US"/>
              <a:pPr/>
              <a:t>‹#›</a:t>
            </a:fld>
            <a:endParaRPr lang="en-GB" altLang="en-US" dirty="0"/>
          </a:p>
        </p:txBody>
      </p:sp>
      <p:sp>
        <p:nvSpPr>
          <p:cNvPr id="13" name="Footer Placeholder 8">
            <a:extLst>
              <a:ext uri="{FF2B5EF4-FFF2-40B4-BE49-F238E27FC236}">
                <a16:creationId xmlns:a16="http://schemas.microsoft.com/office/drawing/2014/main" id="{1794F6F2-6B83-4752-9FFB-7DB029A21247}"/>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pPr>
              <a:defRPr/>
            </a:pPr>
            <a:endParaRPr lang="en-US" altLang="en-US" dirty="0"/>
          </a:p>
        </p:txBody>
      </p:sp>
      <p:pic>
        <p:nvPicPr>
          <p:cNvPr id="6" name="Picture 5">
            <a:extLst>
              <a:ext uri="{FF2B5EF4-FFF2-40B4-BE49-F238E27FC236}">
                <a16:creationId xmlns:a16="http://schemas.microsoft.com/office/drawing/2014/main" id="{71DB3F17-A955-41DF-BFF7-68E89052B65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38437" y="6557236"/>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hf sldNum="0" hdr="0" ftr="0" dt="0"/>
  <p:txStyles>
    <p:titleStyle>
      <a:lvl1pPr algn="ctr" rtl="0" eaLnBrk="0" fontAlgn="base" hangingPunct="0">
        <a:spcBef>
          <a:spcPct val="0"/>
        </a:spcBef>
        <a:spcAft>
          <a:spcPct val="0"/>
        </a:spcAft>
        <a:defRPr sz="3600" kern="1200">
          <a:solidFill>
            <a:schemeClr val="tx1"/>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3600">
          <a:solidFill>
            <a:schemeClr val="tx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a:pPr/>
              <a:t>9/6/22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GB" altLang="en-US" dirty="0"/>
              <a:t> </a:t>
            </a:r>
            <a:fld id="{F28F653B-0EB4-4031-8E21-D234AC392BA0}" type="slidenum">
              <a:rPr lang="en-GB" altLang="en-US" smtClean="0"/>
              <a:pPr/>
              <a:t>‹#›</a:t>
            </a:fld>
            <a:endParaRPr lang="en-GB" alt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76E79C5-36F8-F86F-6782-BDC3063BEDC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38437" y="6478858"/>
            <a:ext cx="3667125" cy="219075"/>
          </a:xfrm>
          <a:prstGeom prst="rect">
            <a:avLst/>
          </a:prstGeom>
        </p:spPr>
      </p:pic>
    </p:spTree>
    <p:extLst>
      <p:ext uri="{BB962C8B-B14F-4D97-AF65-F5344CB8AC3E}">
        <p14:creationId xmlns:p14="http://schemas.microsoft.com/office/powerpoint/2010/main" val="320555231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4103">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6" name="Rectangle 4105">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a:extLst>
              <a:ext uri="{FF2B5EF4-FFF2-40B4-BE49-F238E27FC236}">
                <a16:creationId xmlns:a16="http://schemas.microsoft.com/office/drawing/2014/main" id="{8AB1101B-90DE-46A5-B0A0-68F78AEBAB3D}"/>
              </a:ext>
            </a:extLst>
          </p:cNvPr>
          <p:cNvSpPr>
            <a:spLocks noGrp="1"/>
          </p:cNvSpPr>
          <p:nvPr>
            <p:ph type="ctrTitle"/>
          </p:nvPr>
        </p:nvSpPr>
        <p:spPr>
          <a:xfrm>
            <a:off x="475875" y="640080"/>
            <a:ext cx="3014572" cy="3339348"/>
          </a:xfrm>
        </p:spPr>
        <p:txBody>
          <a:bodyPr anchor="b">
            <a:normAutofit/>
          </a:bodyPr>
          <a:lstStyle/>
          <a:p>
            <a:r>
              <a:rPr lang="en-US" altLang="en-US" sz="4000" dirty="0">
                <a:solidFill>
                  <a:srgbClr val="FFFFFF"/>
                </a:solidFill>
              </a:rPr>
              <a:t>Family Interventions</a:t>
            </a:r>
            <a:br>
              <a:rPr lang="en-US" altLang="en-US" sz="4000" dirty="0">
                <a:solidFill>
                  <a:srgbClr val="FFFFFF"/>
                </a:solidFill>
              </a:rPr>
            </a:br>
            <a:endParaRPr lang="en-US" altLang="en-US" sz="3800" dirty="0">
              <a:solidFill>
                <a:srgbClr val="FFFFFF"/>
              </a:solidFill>
            </a:endParaRPr>
          </a:p>
        </p:txBody>
      </p:sp>
      <p:sp>
        <p:nvSpPr>
          <p:cNvPr id="4099" name="Rectangle 3">
            <a:extLst>
              <a:ext uri="{FF2B5EF4-FFF2-40B4-BE49-F238E27FC236}">
                <a16:creationId xmlns:a16="http://schemas.microsoft.com/office/drawing/2014/main" id="{A5204A36-E829-4618-989A-5F43A03028BA}"/>
              </a:ext>
            </a:extLst>
          </p:cNvPr>
          <p:cNvSpPr>
            <a:spLocks noGrp="1"/>
          </p:cNvSpPr>
          <p:nvPr>
            <p:ph type="subTitle" idx="1"/>
          </p:nvPr>
        </p:nvSpPr>
        <p:spPr>
          <a:xfrm>
            <a:off x="479190" y="4315017"/>
            <a:ext cx="3011257" cy="1893939"/>
          </a:xfrm>
        </p:spPr>
        <p:txBody>
          <a:bodyPr anchor="t">
            <a:normAutofit/>
          </a:bodyPr>
          <a:lstStyle/>
          <a:p>
            <a:pPr algn="r"/>
            <a:r>
              <a:rPr lang="en-US" altLang="en-US" sz="1400" dirty="0">
                <a:solidFill>
                  <a:srgbClr val="FFFFFF"/>
                </a:solidFill>
              </a:rPr>
              <a:t>Chapter 35</a:t>
            </a:r>
          </a:p>
        </p:txBody>
      </p:sp>
      <p:cxnSp>
        <p:nvCxnSpPr>
          <p:cNvPr id="4108" name="Straight Connector 4107">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110" name="Rectangle 4109">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C0DDD16-56F9-4D84-976E-BE8D7F983F99}"/>
              </a:ext>
            </a:extLst>
          </p:cNvPr>
          <p:cNvSpPr>
            <a:spLocks noGrp="1"/>
          </p:cNvSpPr>
          <p:nvPr>
            <p:ph type="title"/>
          </p:nvPr>
        </p:nvSpPr>
        <p:spPr/>
        <p:txBody>
          <a:bodyPr/>
          <a:lstStyle/>
          <a:p>
            <a:pPr eaLnBrk="1" hangingPunct="1"/>
            <a:r>
              <a:rPr lang="en-US" altLang="en-US" dirty="0"/>
              <a:t>Objectives</a:t>
            </a:r>
          </a:p>
        </p:txBody>
      </p:sp>
      <p:graphicFrame>
        <p:nvGraphicFramePr>
          <p:cNvPr id="22532" name="Content Placeholder 2">
            <a:extLst>
              <a:ext uri="{FF2B5EF4-FFF2-40B4-BE49-F238E27FC236}">
                <a16:creationId xmlns:a16="http://schemas.microsoft.com/office/drawing/2014/main" id="{FE946952-7D10-3084-01CB-0AFD12283E69}"/>
              </a:ext>
            </a:extLst>
          </p:cNvPr>
          <p:cNvGraphicFramePr>
            <a:graphicFrameLocks noGrp="1"/>
          </p:cNvGraphicFramePr>
          <p:nvPr>
            <p:ph idx="1"/>
            <p:extLst>
              <p:ext uri="{D42A27DB-BD31-4B8C-83A1-F6EECF244321}">
                <p14:modId xmlns:p14="http://schemas.microsoft.com/office/powerpoint/2010/main" val="3886708938"/>
              </p:ext>
            </p:extLst>
          </p:nvPr>
        </p:nvGraphicFramePr>
        <p:xfrm>
          <a:off x="866520" y="1689315"/>
          <a:ext cx="7509383" cy="433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0920819-1C55-4869-A284-4602C17FE28C}"/>
              </a:ext>
            </a:extLst>
          </p:cNvPr>
          <p:cNvSpPr>
            <a:spLocks noGrp="1"/>
          </p:cNvSpPr>
          <p:nvPr>
            <p:ph type="title"/>
          </p:nvPr>
        </p:nvSpPr>
        <p:spPr/>
        <p:txBody>
          <a:bodyPr/>
          <a:lstStyle/>
          <a:p>
            <a:pPr eaLnBrk="1" hangingPunct="1"/>
            <a:r>
              <a:rPr lang="en-US" altLang="en-US" dirty="0"/>
              <a:t>Major Goals of Family Therapy</a:t>
            </a:r>
          </a:p>
        </p:txBody>
      </p:sp>
      <p:graphicFrame>
        <p:nvGraphicFramePr>
          <p:cNvPr id="24581" name="Rectangle 3">
            <a:extLst>
              <a:ext uri="{FF2B5EF4-FFF2-40B4-BE49-F238E27FC236}">
                <a16:creationId xmlns:a16="http://schemas.microsoft.com/office/drawing/2014/main" id="{9DDCAB90-342F-97AE-0FB4-D841A3256AE1}"/>
              </a:ext>
            </a:extLst>
          </p:cNvPr>
          <p:cNvGraphicFramePr>
            <a:graphicFrameLocks noGrp="1"/>
          </p:cNvGraphicFramePr>
          <p:nvPr>
            <p:ph idx="1"/>
            <p:extLst>
              <p:ext uri="{D42A27DB-BD31-4B8C-83A1-F6EECF244321}">
                <p14:modId xmlns:p14="http://schemas.microsoft.com/office/powerpoint/2010/main" val="1675566842"/>
              </p:ext>
            </p:extLst>
          </p:nvPr>
        </p:nvGraphicFramePr>
        <p:xfrm>
          <a:off x="768096" y="1813302"/>
          <a:ext cx="7802467" cy="445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8413C73-6526-4CDD-0BE5-EDBA888ADAC2}"/>
              </a:ext>
            </a:extLst>
          </p:cNvPr>
          <p:cNvSpPr>
            <a:spLocks noGrp="1"/>
          </p:cNvSpPr>
          <p:nvPr>
            <p:ph type="title"/>
          </p:nvPr>
        </p:nvSpPr>
        <p:spPr>
          <a:xfrm>
            <a:off x="768096" y="585216"/>
            <a:ext cx="7290054" cy="1499616"/>
          </a:xfrm>
        </p:spPr>
        <p:txBody>
          <a:bodyPr>
            <a:normAutofit/>
          </a:bodyPr>
          <a:lstStyle/>
          <a:p>
            <a:r>
              <a:rPr lang="en-US" altLang="en-US" dirty="0">
                <a:ea typeface="Tunga" panose="020B0502040204020203" pitchFamily="34" charset="0"/>
                <a:cs typeface="Tunga" panose="020B0502040204020203" pitchFamily="34" charset="0"/>
              </a:rPr>
              <a:t>Examples of Dysfunctional Communication</a:t>
            </a:r>
          </a:p>
        </p:txBody>
      </p:sp>
      <p:sp>
        <p:nvSpPr>
          <p:cNvPr id="4" name="Slide Number Placeholder 3">
            <a:extLst>
              <a:ext uri="{FF2B5EF4-FFF2-40B4-BE49-F238E27FC236}">
                <a16:creationId xmlns:a16="http://schemas.microsoft.com/office/drawing/2014/main" id="{E236C6B0-E468-5749-84D1-1013A1A78503}"/>
              </a:ext>
            </a:extLst>
          </p:cNvPr>
          <p:cNvSpPr>
            <a:spLocks noGrp="1"/>
          </p:cNvSpPr>
          <p:nvPr>
            <p:ph type="sldNum" sz="quarter" idx="16"/>
          </p:nvPr>
        </p:nvSpPr>
        <p:spPr>
          <a:xfrm>
            <a:off x="8127999" y="6470704"/>
            <a:ext cx="730251" cy="274320"/>
          </a:xfrm>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r>
              <a:rPr lang="en-GB" altLang="en-US" dirty="0"/>
              <a:t> </a:t>
            </a:r>
            <a:fld id="{33F41270-1CC6-8845-956A-AD99C10DBC6B}" type="slidenum">
              <a:rPr lang="en-GB" altLang="en-US"/>
              <a:pPr>
                <a:spcAft>
                  <a:spcPts val="600"/>
                </a:spcAft>
              </a:pPr>
              <a:t>12</a:t>
            </a:fld>
            <a:endParaRPr lang="en-GB" altLang="en-US" dirty="0"/>
          </a:p>
        </p:txBody>
      </p:sp>
      <p:graphicFrame>
        <p:nvGraphicFramePr>
          <p:cNvPr id="68617" name="Content Placeholder 2">
            <a:extLst>
              <a:ext uri="{FF2B5EF4-FFF2-40B4-BE49-F238E27FC236}">
                <a16:creationId xmlns:a16="http://schemas.microsoft.com/office/drawing/2014/main" id="{A981DB6B-1AD5-9740-D0CB-11321A5782CD}"/>
              </a:ext>
            </a:extLst>
          </p:cNvPr>
          <p:cNvGraphicFramePr>
            <a:graphicFrameLocks noGrp="1"/>
          </p:cNvGraphicFramePr>
          <p:nvPr>
            <p:ph sz="quarter" idx="13"/>
            <p:extLst>
              <p:ext uri="{D42A27DB-BD31-4B8C-83A1-F6EECF244321}">
                <p14:modId xmlns:p14="http://schemas.microsoft.com/office/powerpoint/2010/main" val="8454977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B0007DD-956E-4C05-88A2-EF4F68EC743D}"/>
              </a:ext>
            </a:extLst>
          </p:cNvPr>
          <p:cNvSpPr>
            <a:spLocks noGrp="1"/>
          </p:cNvSpPr>
          <p:nvPr>
            <p:ph type="title"/>
          </p:nvPr>
        </p:nvSpPr>
        <p:spPr>
          <a:xfrm>
            <a:off x="768096" y="585216"/>
            <a:ext cx="7290054" cy="1499616"/>
          </a:xfrm>
        </p:spPr>
        <p:txBody>
          <a:bodyPr>
            <a:normAutofit/>
          </a:bodyPr>
          <a:lstStyle/>
          <a:p>
            <a:pPr eaLnBrk="1" hangingPunct="1"/>
            <a:r>
              <a:rPr lang="en-US" altLang="en-US" dirty="0"/>
              <a:t>Models of Contemporary Family Therapy </a:t>
            </a:r>
          </a:p>
        </p:txBody>
      </p:sp>
      <p:graphicFrame>
        <p:nvGraphicFramePr>
          <p:cNvPr id="26629" name="Content Placeholder 2">
            <a:extLst>
              <a:ext uri="{FF2B5EF4-FFF2-40B4-BE49-F238E27FC236}">
                <a16:creationId xmlns:a16="http://schemas.microsoft.com/office/drawing/2014/main" id="{11E89E0C-5D61-63C4-7371-74116815B3AD}"/>
              </a:ext>
            </a:extLst>
          </p:cNvPr>
          <p:cNvGraphicFramePr>
            <a:graphicFrameLocks noGrp="1"/>
          </p:cNvGraphicFramePr>
          <p:nvPr>
            <p:ph idx="1"/>
            <p:extLst>
              <p:ext uri="{D42A27DB-BD31-4B8C-83A1-F6EECF244321}">
                <p14:modId xmlns:p14="http://schemas.microsoft.com/office/powerpoint/2010/main" val="2059218731"/>
              </p:ext>
            </p:extLst>
          </p:nvPr>
        </p:nvGraphicFramePr>
        <p:xfrm>
          <a:off x="685800" y="1920240"/>
          <a:ext cx="7898129"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B0007DD-956E-4C05-88A2-EF4F68EC743D}"/>
              </a:ext>
            </a:extLst>
          </p:cNvPr>
          <p:cNvSpPr>
            <a:spLocks noGrp="1"/>
          </p:cNvSpPr>
          <p:nvPr>
            <p:ph type="title"/>
          </p:nvPr>
        </p:nvSpPr>
        <p:spPr>
          <a:xfrm>
            <a:off x="768096" y="585216"/>
            <a:ext cx="7290054" cy="1499616"/>
          </a:xfrm>
        </p:spPr>
        <p:txBody>
          <a:bodyPr>
            <a:normAutofit/>
          </a:bodyPr>
          <a:lstStyle/>
          <a:p>
            <a:pPr eaLnBrk="1" hangingPunct="1"/>
            <a:r>
              <a:rPr lang="en-US" altLang="en-US" dirty="0"/>
              <a:t>Models of Contemporary Family Therapy (CONT.)</a:t>
            </a:r>
          </a:p>
        </p:txBody>
      </p:sp>
      <p:graphicFrame>
        <p:nvGraphicFramePr>
          <p:cNvPr id="26629" name="Content Placeholder 2">
            <a:extLst>
              <a:ext uri="{FF2B5EF4-FFF2-40B4-BE49-F238E27FC236}">
                <a16:creationId xmlns:a16="http://schemas.microsoft.com/office/drawing/2014/main" id="{11E89E0C-5D61-63C4-7371-74116815B3AD}"/>
              </a:ext>
            </a:extLst>
          </p:cNvPr>
          <p:cNvGraphicFramePr>
            <a:graphicFrameLocks noGrp="1"/>
          </p:cNvGraphicFramePr>
          <p:nvPr>
            <p:ph idx="1"/>
            <p:extLst>
              <p:ext uri="{D42A27DB-BD31-4B8C-83A1-F6EECF244321}">
                <p14:modId xmlns:p14="http://schemas.microsoft.com/office/powerpoint/2010/main" val="4167305762"/>
              </p:ext>
            </p:extLst>
          </p:nvPr>
        </p:nvGraphicFramePr>
        <p:xfrm>
          <a:off x="768096" y="1954531"/>
          <a:ext cx="7907274" cy="431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25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65" name="Rectangle 45064">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Title 1">
            <a:extLst>
              <a:ext uri="{FF2B5EF4-FFF2-40B4-BE49-F238E27FC236}">
                <a16:creationId xmlns:a16="http://schemas.microsoft.com/office/drawing/2014/main" id="{D38AAE64-0B29-877A-3CB2-A5D6F85730C2}"/>
              </a:ext>
            </a:extLst>
          </p:cNvPr>
          <p:cNvSpPr>
            <a:spLocks noGrp="1"/>
          </p:cNvSpPr>
          <p:nvPr>
            <p:ph type="title"/>
          </p:nvPr>
        </p:nvSpPr>
        <p:spPr>
          <a:xfrm>
            <a:off x="768096" y="4911819"/>
            <a:ext cx="7290054" cy="1499616"/>
          </a:xfrm>
        </p:spPr>
        <p:txBody>
          <a:bodyPr>
            <a:normAutofit/>
          </a:bodyPr>
          <a:lstStyle/>
          <a:p>
            <a:pPr eaLnBrk="1" hangingPunct="1"/>
            <a:r>
              <a:rPr lang="en-US" altLang="en-US" dirty="0">
                <a:solidFill>
                  <a:srgbClr val="FFFFFF"/>
                </a:solidFill>
                <a:ea typeface="Tunga" panose="020B0502040204020203" pitchFamily="34" charset="0"/>
                <a:cs typeface="Tunga" panose="020B0502040204020203" pitchFamily="34" charset="0"/>
              </a:rPr>
              <a:t>Concepts Central to Family Therapy </a:t>
            </a:r>
          </a:p>
        </p:txBody>
      </p:sp>
      <p:sp>
        <p:nvSpPr>
          <p:cNvPr id="26625" name="Content Placeholder 2">
            <a:extLst>
              <a:ext uri="{FF2B5EF4-FFF2-40B4-BE49-F238E27FC236}">
                <a16:creationId xmlns:a16="http://schemas.microsoft.com/office/drawing/2014/main" id="{19B53B04-B674-1240-A230-074D8D69794C}"/>
              </a:ext>
            </a:extLst>
          </p:cNvPr>
          <p:cNvSpPr>
            <a:spLocks noGrp="1"/>
          </p:cNvSpPr>
          <p:nvPr>
            <p:ph sz="quarter" idx="13"/>
          </p:nvPr>
        </p:nvSpPr>
        <p:spPr>
          <a:xfrm>
            <a:off x="768096" y="643467"/>
            <a:ext cx="3562604" cy="3606798"/>
          </a:xfrm>
        </p:spPr>
        <p:txBody>
          <a:bodyPr numCol="1" anchor="ctr" anchorCtr="0" compatLnSpc="1">
            <a:prstTxWarp prst="textNoShape">
              <a:avLst/>
            </a:prstTxWarp>
            <a:normAutofit/>
          </a:bodyPr>
          <a:lstStyle/>
          <a:p>
            <a:pPr eaLnBrk="1" hangingPunct="1">
              <a:buFont typeface="Wingdings" pitchFamily="2" charset="2"/>
              <a:buChar char="§"/>
              <a:defRPr/>
            </a:pPr>
            <a:r>
              <a:rPr lang="ja-JP" altLang="en-US" sz="2800"/>
              <a:t>“</a:t>
            </a:r>
            <a:r>
              <a:rPr lang="en-US" altLang="ja-JP" sz="2800" dirty="0"/>
              <a:t>Identified patient</a:t>
            </a:r>
            <a:r>
              <a:rPr lang="ja-JP" altLang="en-US" sz="2800"/>
              <a:t>”</a:t>
            </a:r>
            <a:endParaRPr lang="en-US" altLang="ja-JP" sz="2800" dirty="0"/>
          </a:p>
          <a:p>
            <a:pPr eaLnBrk="1" hangingPunct="1">
              <a:buFont typeface="Wingdings" pitchFamily="2" charset="2"/>
              <a:buChar char="§"/>
              <a:defRPr/>
            </a:pPr>
            <a:r>
              <a:rPr lang="en-US" altLang="en-US" sz="2800" dirty="0"/>
              <a:t>Family triangles</a:t>
            </a:r>
          </a:p>
          <a:p>
            <a:pPr eaLnBrk="1" hangingPunct="1">
              <a:buFont typeface="Wingdings" pitchFamily="2" charset="2"/>
              <a:buChar char="§"/>
              <a:defRPr/>
            </a:pPr>
            <a:r>
              <a:rPr lang="en-US" altLang="en-US" sz="2800" dirty="0"/>
              <a:t>Scapegoating</a:t>
            </a:r>
          </a:p>
          <a:p>
            <a:pPr eaLnBrk="1" hangingPunct="1">
              <a:buFont typeface="Wingdings" pitchFamily="2" charset="2"/>
              <a:buChar char="§"/>
              <a:defRPr/>
            </a:pPr>
            <a:r>
              <a:rPr lang="en-US" altLang="en-US" sz="2800" dirty="0"/>
              <a:t>Double bind messages</a:t>
            </a:r>
          </a:p>
        </p:txBody>
      </p:sp>
      <p:pic>
        <p:nvPicPr>
          <p:cNvPr id="14338" name="Picture 2">
            <a:extLst>
              <a:ext uri="{FF2B5EF4-FFF2-40B4-BE49-F238E27FC236}">
                <a16:creationId xmlns:a16="http://schemas.microsoft.com/office/drawing/2014/main" id="{7E399539-8F9D-3DBE-EA53-827E324D90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3300" y="1116197"/>
            <a:ext cx="3560318" cy="2661337"/>
          </a:xfrm>
          <a:prstGeom prst="rect">
            <a:avLst/>
          </a:prstGeom>
          <a:noFill/>
          <a:extLst>
            <a:ext uri="{909E8E84-426E-40DD-AFC4-6F175D3DCCD1}">
              <a14:hiddenFill xmlns:a14="http://schemas.microsoft.com/office/drawing/2010/main">
                <a:solidFill>
                  <a:srgbClr val="FFFFFF"/>
                </a:solidFill>
              </a14:hiddenFill>
            </a:ext>
          </a:extLst>
        </p:spPr>
      </p:pic>
      <p:cxnSp>
        <p:nvCxnSpPr>
          <p:cNvPr id="45067" name="Straight Connector 45066">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5057" name="Slide Number Placeholder 3">
            <a:extLst>
              <a:ext uri="{FF2B5EF4-FFF2-40B4-BE49-F238E27FC236}">
                <a16:creationId xmlns:a16="http://schemas.microsoft.com/office/drawing/2014/main" id="{75315E48-2B68-FC58-4E78-46C5F11D9A00}"/>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9EFDF4E2-3190-4B4A-AEE1-CDEC611B8DA3}" type="slidenum">
              <a:rPr lang="en-GB" altLang="en-US"/>
              <a:pPr>
                <a:spcAft>
                  <a:spcPts val="600"/>
                </a:spcAft>
              </a:pPr>
              <a:t>15</a:t>
            </a:fld>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8" name="Rectangle 3277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0" name="Title 2">
            <a:extLst>
              <a:ext uri="{FF2B5EF4-FFF2-40B4-BE49-F238E27FC236}">
                <a16:creationId xmlns:a16="http://schemas.microsoft.com/office/drawing/2014/main" id="{57E9CEEB-F141-4A22-A99D-2214C2AFB7DA}"/>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Case Study/</a:t>
            </a:r>
            <a:br>
              <a:rPr lang="en-US" altLang="en-US" dirty="0">
                <a:solidFill>
                  <a:srgbClr val="FFFFFF"/>
                </a:solidFill>
                <a:ea typeface="ヒラギノ角ゴ Pro W3" pitchFamily="1" charset="-128"/>
              </a:rPr>
            </a:br>
            <a:r>
              <a:rPr lang="en-US" altLang="en-US" dirty="0">
                <a:solidFill>
                  <a:srgbClr val="FFFFFF"/>
                </a:solidFill>
                <a:ea typeface="ヒラギノ角ゴ Pro W3" pitchFamily="1" charset="-128"/>
              </a:rPr>
              <a:t>Audience Response Question</a:t>
            </a:r>
          </a:p>
        </p:txBody>
      </p:sp>
      <p:sp>
        <p:nvSpPr>
          <p:cNvPr id="32771" name="Content Placeholder 1">
            <a:extLst>
              <a:ext uri="{FF2B5EF4-FFF2-40B4-BE49-F238E27FC236}">
                <a16:creationId xmlns:a16="http://schemas.microsoft.com/office/drawing/2014/main" id="{3687CCD5-B0C7-4A51-B533-19396667C204}"/>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400" dirty="0"/>
              <a:t>Who is the identified patient in the Merchant family?</a:t>
            </a:r>
          </a:p>
          <a:p>
            <a:pPr marL="0" indent="0" eaLnBrk="1" hangingPunct="1">
              <a:buSzPct val="100000"/>
              <a:buFont typeface="Wingdings 2" panose="05020102010507070707" pitchFamily="18" charset="2"/>
              <a:buNone/>
            </a:pPr>
            <a:endParaRPr lang="en-US" altLang="en-US" sz="2400" dirty="0"/>
          </a:p>
          <a:p>
            <a:pPr marL="517525" lvl="1" indent="-517525" eaLnBrk="1" hangingPunct="1">
              <a:buSzPct val="100000"/>
              <a:buFont typeface="Calibri" panose="020F0502020204030204" pitchFamily="34" charset="0"/>
              <a:buAutoNum type="alphaUcPeriod"/>
            </a:pPr>
            <a:r>
              <a:rPr lang="en-US" altLang="en-US" sz="2400" dirty="0"/>
              <a:t>Trent (dad)</a:t>
            </a:r>
          </a:p>
          <a:p>
            <a:pPr marL="517525" lvl="1" indent="-517525" eaLnBrk="1" hangingPunct="1">
              <a:buSzPct val="100000"/>
              <a:buFont typeface="Calibri" panose="020F0502020204030204" pitchFamily="34" charset="0"/>
              <a:buAutoNum type="alphaUcPeriod"/>
            </a:pPr>
            <a:r>
              <a:rPr lang="en-US" altLang="en-US" sz="2400" dirty="0"/>
              <a:t>Marnie (mom)</a:t>
            </a:r>
          </a:p>
          <a:p>
            <a:pPr marL="517525" lvl="1" indent="-517525" eaLnBrk="1" hangingPunct="1">
              <a:buSzPct val="100000"/>
              <a:buFont typeface="Calibri" panose="020F0502020204030204" pitchFamily="34" charset="0"/>
              <a:buAutoNum type="alphaUcPeriod"/>
            </a:pPr>
            <a:r>
              <a:rPr lang="en-US" altLang="en-US" sz="2400" dirty="0"/>
              <a:t>Morgan (age 13)</a:t>
            </a:r>
          </a:p>
          <a:p>
            <a:pPr marL="517525" lvl="1" indent="-517525" eaLnBrk="1" hangingPunct="1">
              <a:buSzPct val="100000"/>
              <a:buFont typeface="Calibri" panose="020F0502020204030204" pitchFamily="34" charset="0"/>
              <a:buAutoNum type="alphaUcPeriod"/>
            </a:pPr>
            <a:r>
              <a:rPr lang="en-US" altLang="en-US" sz="2400" dirty="0"/>
              <a:t>Heather (age 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4" name="Rectangle 3482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26" name="Rectangle 3482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18" name="Title 2">
            <a:extLst>
              <a:ext uri="{FF2B5EF4-FFF2-40B4-BE49-F238E27FC236}">
                <a16:creationId xmlns:a16="http://schemas.microsoft.com/office/drawing/2014/main" id="{D2681F21-F89B-4028-8620-61ABD3009D53}"/>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34819" name="Content Placeholder 1">
            <a:extLst>
              <a:ext uri="{FF2B5EF4-FFF2-40B4-BE49-F238E27FC236}">
                <a16:creationId xmlns:a16="http://schemas.microsoft.com/office/drawing/2014/main" id="{12D24ED8-1AD5-4A33-BE35-909EAD0AE4A1}"/>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dirty="0"/>
              <a:t>The goal </a:t>
            </a:r>
            <a:r>
              <a:rPr lang="en-US" altLang="en-US" b="1" i="1" dirty="0"/>
              <a:t>most associated </a:t>
            </a:r>
            <a:r>
              <a:rPr lang="en-US" altLang="en-US" dirty="0"/>
              <a:t>with experiential-existential therapy is to:</a:t>
            </a:r>
          </a:p>
          <a:p>
            <a:pPr marL="0" indent="0" eaLnBrk="1" hangingPunct="1">
              <a:buSzPct val="100000"/>
              <a:buFont typeface="Wingdings 2" panose="05020102010507070707" pitchFamily="18" charset="2"/>
              <a:buNone/>
            </a:pPr>
            <a:endParaRPr lang="en-US" altLang="en-US" dirty="0"/>
          </a:p>
          <a:p>
            <a:pPr marL="517525" lvl="1" indent="-517525" eaLnBrk="1" hangingPunct="1">
              <a:buSzPct val="100000"/>
              <a:buFont typeface="Calibri" panose="020F0502020204030204" pitchFamily="34" charset="0"/>
              <a:buAutoNum type="alphaUcPeriod"/>
            </a:pPr>
            <a:r>
              <a:rPr lang="en-US" altLang="en-US" sz="2000" dirty="0"/>
              <a:t>Guide families to recognize and develop solutions to their own dysfunctional behaviors.</a:t>
            </a:r>
          </a:p>
          <a:p>
            <a:pPr marL="517525" lvl="1" indent="-517525" eaLnBrk="1" hangingPunct="1">
              <a:buSzPct val="100000"/>
              <a:buFont typeface="Calibri" panose="020F0502020204030204" pitchFamily="34" charset="0"/>
              <a:buAutoNum type="alphaUcPeriod"/>
            </a:pPr>
            <a:r>
              <a:rPr lang="en-US" altLang="en-US" sz="2000" dirty="0"/>
              <a:t>Improve inflexible structure and hierarchy.</a:t>
            </a:r>
          </a:p>
          <a:p>
            <a:pPr marL="517525" lvl="1" indent="-517525" eaLnBrk="1" hangingPunct="1">
              <a:buSzPct val="100000"/>
              <a:buFont typeface="Calibri" panose="020F0502020204030204" pitchFamily="34" charset="0"/>
              <a:buAutoNum type="alphaUcPeriod"/>
            </a:pPr>
            <a:r>
              <a:rPr lang="en-US" altLang="en-US" sz="2000" dirty="0"/>
              <a:t>Gain insight into past problematic relationships to promote a “balanced ledger”.</a:t>
            </a:r>
          </a:p>
          <a:p>
            <a:pPr marL="517525" lvl="1" indent="-517525" eaLnBrk="1" hangingPunct="1">
              <a:buSzPct val="100000"/>
              <a:buFont typeface="Calibri" panose="020F0502020204030204" pitchFamily="34" charset="0"/>
              <a:buAutoNum type="alphaUcPeriod"/>
            </a:pPr>
            <a:r>
              <a:rPr lang="en-US" altLang="en-US" sz="2000" dirty="0"/>
              <a:t>Realign family hierarchy through use of rituals.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1" name="Rectangle 36870">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73"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875" name="Straight Connector 36874">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6877" name="Rectangle 3687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7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81" name="Rectangle 3688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Title 1">
            <a:extLst>
              <a:ext uri="{FF2B5EF4-FFF2-40B4-BE49-F238E27FC236}">
                <a16:creationId xmlns:a16="http://schemas.microsoft.com/office/drawing/2014/main" id="{C7DC37D8-CDDA-430D-8CFE-8652F5639D55}"/>
              </a:ext>
            </a:extLst>
          </p:cNvPr>
          <p:cNvSpPr>
            <a:spLocks noGrp="1"/>
          </p:cNvSpPr>
          <p:nvPr>
            <p:ph type="title"/>
          </p:nvPr>
        </p:nvSpPr>
        <p:spPr>
          <a:xfrm>
            <a:off x="3534918" y="1105351"/>
            <a:ext cx="4765475" cy="3023981"/>
          </a:xfrm>
        </p:spPr>
        <p:txBody>
          <a:bodyPr vert="horz" lIns="91440" tIns="45720" rIns="91440" bIns="45720" rtlCol="0" anchor="b">
            <a:normAutofit/>
          </a:bodyPr>
          <a:lstStyle/>
          <a:p>
            <a:r>
              <a:rPr lang="en-US" altLang="en-US" sz="4200" spc="200" dirty="0">
                <a:solidFill>
                  <a:srgbClr val="FFFFFF"/>
                </a:solidFill>
              </a:rPr>
              <a:t>Application of the Nursing Process</a:t>
            </a:r>
          </a:p>
        </p:txBody>
      </p:sp>
      <p:cxnSp>
        <p:nvCxnSpPr>
          <p:cNvPr id="36883" name="Straight Connector 3688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6885" name="Rectangle 36884">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7" name="Rectangle 4096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6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971" name="Straight Connector 4097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40973" name="Rectangle 40972">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5" name="Rectangle 40974">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2" name="Title 1">
            <a:extLst>
              <a:ext uri="{FF2B5EF4-FFF2-40B4-BE49-F238E27FC236}">
                <a16:creationId xmlns:a16="http://schemas.microsoft.com/office/drawing/2014/main" id="{E26C04AC-2FA2-478D-A3D6-F9D0894DC68B}"/>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altLang="en-US" sz="5000" kern="1200" cap="all" spc="200" baseline="0" dirty="0">
                <a:solidFill>
                  <a:srgbClr val="FFFFFF"/>
                </a:solidFill>
                <a:latin typeface="+mj-lt"/>
                <a:ea typeface="+mj-ea"/>
                <a:cs typeface="+mj-cs"/>
              </a:rPr>
              <a:t>Assessment – Genogram</a:t>
            </a:r>
            <a:br>
              <a:rPr lang="en-US" altLang="en-US" sz="5000" kern="1200" cap="all" spc="200" baseline="0" dirty="0">
                <a:solidFill>
                  <a:srgbClr val="FFFFFF"/>
                </a:solidFill>
                <a:latin typeface="+mj-lt"/>
                <a:ea typeface="+mj-ea"/>
                <a:cs typeface="+mj-cs"/>
              </a:rPr>
            </a:br>
            <a:r>
              <a:rPr lang="en-US" altLang="en-US" sz="5000" kern="1200" cap="all" spc="200" baseline="0" dirty="0">
                <a:solidFill>
                  <a:srgbClr val="FFFFFF"/>
                </a:solidFill>
                <a:latin typeface="+mj-lt"/>
                <a:ea typeface="+mj-ea"/>
                <a:cs typeface="+mj-cs"/>
              </a:rPr>
              <a:t>(Three Generations)</a:t>
            </a:r>
          </a:p>
        </p:txBody>
      </p:sp>
      <p:pic>
        <p:nvPicPr>
          <p:cNvPr id="15362" name="Picture 2">
            <a:extLst>
              <a:ext uri="{FF2B5EF4-FFF2-40B4-BE49-F238E27FC236}">
                <a16:creationId xmlns:a16="http://schemas.microsoft.com/office/drawing/2014/main" id="{6A9F6F56-8346-1F86-B930-89BB12B91C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01857" y="191115"/>
            <a:ext cx="6276814" cy="4189774"/>
          </a:xfrm>
          <a:prstGeom prst="rect">
            <a:avLst/>
          </a:prstGeom>
          <a:noFill/>
          <a:extLst>
            <a:ext uri="{909E8E84-426E-40DD-AFC4-6F175D3DCCD1}">
              <a14:hiddenFill xmlns:a14="http://schemas.microsoft.com/office/drawing/2010/main">
                <a:solidFill>
                  <a:srgbClr val="FFFFFF"/>
                </a:solidFill>
              </a14:hiddenFill>
            </a:ext>
          </a:extLst>
        </p:spPr>
      </p:pic>
      <p:cxnSp>
        <p:nvCxnSpPr>
          <p:cNvPr id="40977" name="Straight Connector 40976">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9373269-5350-45DE-AA47-3AC8865BA782}"/>
              </a:ext>
            </a:extLst>
          </p:cNvPr>
          <p:cNvSpPr>
            <a:spLocks noGrp="1"/>
          </p:cNvSpPr>
          <p:nvPr>
            <p:ph type="title"/>
          </p:nvPr>
        </p:nvSpPr>
        <p:spPr/>
        <p:txBody>
          <a:bodyPr/>
          <a:lstStyle/>
          <a:p>
            <a:pPr eaLnBrk="1" hangingPunct="1"/>
            <a:r>
              <a:rPr lang="en-US" altLang="en-US" dirty="0"/>
              <a:t>Objectives</a:t>
            </a:r>
          </a:p>
        </p:txBody>
      </p:sp>
      <p:graphicFrame>
        <p:nvGraphicFramePr>
          <p:cNvPr id="6155" name="Content Placeholder 2">
            <a:extLst>
              <a:ext uri="{FF2B5EF4-FFF2-40B4-BE49-F238E27FC236}">
                <a16:creationId xmlns:a16="http://schemas.microsoft.com/office/drawing/2014/main" id="{BF707DC4-7B3A-461C-10F8-32ACD9D03E40}"/>
              </a:ext>
            </a:extLst>
          </p:cNvPr>
          <p:cNvGraphicFramePr>
            <a:graphicFrameLocks noGrp="1"/>
          </p:cNvGraphicFramePr>
          <p:nvPr>
            <p:ph idx="1"/>
            <p:extLst>
              <p:ext uri="{D42A27DB-BD31-4B8C-83A1-F6EECF244321}">
                <p14:modId xmlns:p14="http://schemas.microsoft.com/office/powerpoint/2010/main" val="1042439384"/>
              </p:ext>
            </p:extLst>
          </p:nvPr>
        </p:nvGraphicFramePr>
        <p:xfrm>
          <a:off x="640080" y="1748791"/>
          <a:ext cx="8054658" cy="4347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ADF1338-D7C6-4F89-A6EB-F22E4D905AA0}"/>
              </a:ext>
            </a:extLst>
          </p:cNvPr>
          <p:cNvSpPr>
            <a:spLocks noGrp="1"/>
          </p:cNvSpPr>
          <p:nvPr>
            <p:ph type="title"/>
          </p:nvPr>
        </p:nvSpPr>
        <p:spPr>
          <a:xfrm>
            <a:off x="768096" y="585216"/>
            <a:ext cx="6013704" cy="1072134"/>
          </a:xfrm>
        </p:spPr>
        <p:txBody>
          <a:bodyPr>
            <a:normAutofit/>
          </a:bodyPr>
          <a:lstStyle/>
          <a:p>
            <a:pPr eaLnBrk="1" hangingPunct="1"/>
            <a:r>
              <a:rPr lang="en-US" altLang="en-US" sz="4000" dirty="0"/>
              <a:t>Nursing Process (Cont.)</a:t>
            </a:r>
          </a:p>
        </p:txBody>
      </p:sp>
      <p:sp>
        <p:nvSpPr>
          <p:cNvPr id="43011" name="Content Placeholder 2">
            <a:extLst>
              <a:ext uri="{FF2B5EF4-FFF2-40B4-BE49-F238E27FC236}">
                <a16:creationId xmlns:a16="http://schemas.microsoft.com/office/drawing/2014/main" id="{9237E5F2-3083-421F-80C8-3BCC0334AF84}"/>
              </a:ext>
            </a:extLst>
          </p:cNvPr>
          <p:cNvSpPr>
            <a:spLocks noGrp="1"/>
          </p:cNvSpPr>
          <p:nvPr>
            <p:ph idx="1"/>
          </p:nvPr>
        </p:nvSpPr>
        <p:spPr>
          <a:xfrm>
            <a:off x="768096" y="1794510"/>
            <a:ext cx="6013703" cy="4514850"/>
          </a:xfrm>
        </p:spPr>
        <p:txBody>
          <a:bodyPr>
            <a:normAutofit/>
          </a:bodyPr>
          <a:lstStyle/>
          <a:p>
            <a:pPr eaLnBrk="1" hangingPunct="1"/>
            <a:r>
              <a:rPr lang="en-US" altLang="en-US" sz="2400" dirty="0"/>
              <a:t>Nursing diagnosis (Box 35.3)</a:t>
            </a:r>
          </a:p>
          <a:p>
            <a:pPr marL="685800" lvl="1" indent="-173736" eaLnBrk="1" fontAlgn="auto" hangingPunct="1">
              <a:spcBef>
                <a:spcPct val="35000"/>
              </a:spcBef>
              <a:spcAft>
                <a:spcPct val="35000"/>
              </a:spcAft>
              <a:defRPr/>
            </a:pPr>
            <a:r>
              <a:rPr lang="en-US" sz="2400" i="1" dirty="0">
                <a:ea typeface="Arial" pitchFamily="34" charset="0"/>
              </a:rPr>
              <a:t>Impaired parenting</a:t>
            </a:r>
          </a:p>
          <a:p>
            <a:pPr marL="685800" lvl="1" indent="-173736" eaLnBrk="1" fontAlgn="auto" hangingPunct="1">
              <a:spcBef>
                <a:spcPct val="35000"/>
              </a:spcBef>
              <a:spcAft>
                <a:spcPct val="35000"/>
              </a:spcAft>
              <a:defRPr/>
            </a:pPr>
            <a:r>
              <a:rPr lang="en-US" sz="2400" i="1" dirty="0">
                <a:ea typeface="Arial" pitchFamily="34" charset="0"/>
              </a:rPr>
              <a:t>Dysfunctional family processes</a:t>
            </a:r>
          </a:p>
          <a:p>
            <a:pPr marL="685800" lvl="1" indent="-173736" eaLnBrk="1" fontAlgn="auto" hangingPunct="1">
              <a:spcBef>
                <a:spcPct val="35000"/>
              </a:spcBef>
              <a:spcAft>
                <a:spcPct val="35000"/>
              </a:spcAft>
              <a:defRPr/>
            </a:pPr>
            <a:r>
              <a:rPr lang="en-US" sz="2400" i="1" dirty="0">
                <a:ea typeface="Arial" pitchFamily="34" charset="0"/>
              </a:rPr>
              <a:t>Caregiver role strain</a:t>
            </a:r>
          </a:p>
          <a:p>
            <a:pPr marL="685800" lvl="1" indent="-173736" eaLnBrk="1" fontAlgn="auto" hangingPunct="1">
              <a:spcBef>
                <a:spcPct val="35000"/>
              </a:spcBef>
              <a:spcAft>
                <a:spcPct val="35000"/>
              </a:spcAft>
              <a:defRPr/>
            </a:pPr>
            <a:r>
              <a:rPr lang="en-US" sz="2400" i="1" dirty="0">
                <a:ea typeface="Arial" pitchFamily="34" charset="0"/>
              </a:rPr>
              <a:t>Ineffective denial</a:t>
            </a:r>
          </a:p>
          <a:p>
            <a:pPr marL="685800" lvl="1" indent="-173736" eaLnBrk="1" fontAlgn="auto" hangingPunct="1">
              <a:spcBef>
                <a:spcPct val="35000"/>
              </a:spcBef>
              <a:spcAft>
                <a:spcPct val="35000"/>
              </a:spcAft>
              <a:defRPr/>
            </a:pPr>
            <a:r>
              <a:rPr lang="en-US" sz="2400" i="1" dirty="0">
                <a:ea typeface="Arial" pitchFamily="34" charset="0"/>
              </a:rPr>
              <a:t>Defensive coping</a:t>
            </a:r>
          </a:p>
          <a:p>
            <a:pPr marL="0" indent="0" eaLnBrk="1" hangingPunct="1">
              <a:buNone/>
            </a:pPr>
            <a:endParaRPr lang="en-US" altLang="en-US" dirty="0"/>
          </a:p>
        </p:txBody>
      </p:sp>
      <p:sp>
        <p:nvSpPr>
          <p:cNvPr id="43016" name="Rectangle 4301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8" name="Rectangle 4301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F0B1D96-DCFF-FD26-C820-64D05D7A0B78}"/>
              </a:ext>
            </a:extLst>
          </p:cNvPr>
          <p:cNvSpPr>
            <a:spLocks noGrp="1"/>
          </p:cNvSpPr>
          <p:nvPr>
            <p:ph type="title"/>
          </p:nvPr>
        </p:nvSpPr>
        <p:spPr/>
        <p:txBody>
          <a:bodyPr/>
          <a:lstStyle/>
          <a:p>
            <a:pPr algn="ctr" eaLnBrk="1" hangingPunct="1"/>
            <a:r>
              <a:rPr lang="en-US" altLang="en-US" dirty="0">
                <a:ea typeface="Tunga" panose="020B0502040204020203" pitchFamily="34" charset="0"/>
                <a:cs typeface="Tunga" panose="020B0502040204020203" pitchFamily="34" charset="0"/>
              </a:rPr>
              <a:t>Outcomes Identification</a:t>
            </a:r>
          </a:p>
        </p:txBody>
      </p:sp>
      <p:graphicFrame>
        <p:nvGraphicFramePr>
          <p:cNvPr id="55300" name="Rectangle 3">
            <a:extLst>
              <a:ext uri="{FF2B5EF4-FFF2-40B4-BE49-F238E27FC236}">
                <a16:creationId xmlns:a16="http://schemas.microsoft.com/office/drawing/2014/main" id="{0B157FDD-0E96-EDF3-E897-BD9D16100DAA}"/>
              </a:ext>
            </a:extLst>
          </p:cNvPr>
          <p:cNvGraphicFramePr>
            <a:graphicFrameLocks noGrp="1"/>
          </p:cNvGraphicFramePr>
          <p:nvPr>
            <p:ph sz="quarter" idx="13"/>
          </p:nvPr>
        </p:nvGraphicFramePr>
        <p:xfrm>
          <a:off x="410547" y="1511559"/>
          <a:ext cx="8284191" cy="458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297" name="Rectangle 9">
            <a:extLst>
              <a:ext uri="{FF2B5EF4-FFF2-40B4-BE49-F238E27FC236}">
                <a16:creationId xmlns:a16="http://schemas.microsoft.com/office/drawing/2014/main" id="{52728334-6214-AF51-EFB8-BC7F92F6F158}"/>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F6588B6-FC2B-8148-A763-22414C2A724C}" type="slidenum">
              <a:rPr lang="en-GB" altLang="en-US" sz="1000">
                <a:solidFill>
                  <a:srgbClr val="000000"/>
                </a:solidFill>
              </a:rPr>
              <a:pPr/>
              <a:t>21</a:t>
            </a:fld>
            <a:endParaRPr lang="en-GB" altLang="en-US" sz="1000"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8DBE4BB-6BD6-4D45-B45A-FBE2B8430ACC}"/>
              </a:ext>
            </a:extLst>
          </p:cNvPr>
          <p:cNvSpPr>
            <a:spLocks noGrp="1"/>
          </p:cNvSpPr>
          <p:nvPr>
            <p:ph type="title"/>
          </p:nvPr>
        </p:nvSpPr>
        <p:spPr>
          <a:xfrm>
            <a:off x="768096" y="585216"/>
            <a:ext cx="7290054" cy="1499616"/>
          </a:xfrm>
        </p:spPr>
        <p:txBody>
          <a:bodyPr>
            <a:normAutofit/>
          </a:bodyPr>
          <a:lstStyle/>
          <a:p>
            <a:pPr eaLnBrk="1" hangingPunct="1"/>
            <a:r>
              <a:rPr lang="en-US" altLang="en-US" dirty="0"/>
              <a:t> Implementation</a:t>
            </a:r>
          </a:p>
        </p:txBody>
      </p:sp>
      <p:graphicFrame>
        <p:nvGraphicFramePr>
          <p:cNvPr id="45061" name="Content Placeholder 2">
            <a:extLst>
              <a:ext uri="{FF2B5EF4-FFF2-40B4-BE49-F238E27FC236}">
                <a16:creationId xmlns:a16="http://schemas.microsoft.com/office/drawing/2014/main" id="{A5CC1C2C-AA06-2196-3650-C0100ED19579}"/>
              </a:ext>
            </a:extLst>
          </p:cNvPr>
          <p:cNvGraphicFramePr>
            <a:graphicFrameLocks noGrp="1"/>
          </p:cNvGraphicFramePr>
          <p:nvPr>
            <p:ph idx="1"/>
            <p:extLst>
              <p:ext uri="{D42A27DB-BD31-4B8C-83A1-F6EECF244321}">
                <p14:modId xmlns:p14="http://schemas.microsoft.com/office/powerpoint/2010/main" val="4140885138"/>
              </p:ext>
            </p:extLst>
          </p:nvPr>
        </p:nvGraphicFramePr>
        <p:xfrm>
          <a:off x="768096" y="1673818"/>
          <a:ext cx="7290054" cy="463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3" name="Rectangle 4711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a:extLst>
              <a:ext uri="{FF2B5EF4-FFF2-40B4-BE49-F238E27FC236}">
                <a16:creationId xmlns:a16="http://schemas.microsoft.com/office/drawing/2014/main" id="{6EAC6EB8-FE51-4A06-BEE3-BEE765BA43FD}"/>
              </a:ext>
            </a:extLst>
          </p:cNvPr>
          <p:cNvSpPr>
            <a:spLocks noGrp="1"/>
          </p:cNvSpPr>
          <p:nvPr>
            <p:ph type="title"/>
          </p:nvPr>
        </p:nvSpPr>
        <p:spPr>
          <a:xfrm>
            <a:off x="482601" y="643467"/>
            <a:ext cx="2561709" cy="5571066"/>
          </a:xfrm>
        </p:spPr>
        <p:txBody>
          <a:bodyPr>
            <a:normAutofit/>
          </a:bodyPr>
          <a:lstStyle/>
          <a:p>
            <a:pPr eaLnBrk="1" hangingPunct="1"/>
            <a:r>
              <a:rPr lang="en-US" altLang="en-US" dirty="0">
                <a:solidFill>
                  <a:srgbClr val="FFFFFF"/>
                </a:solidFill>
              </a:rPr>
              <a:t> Evaluation</a:t>
            </a:r>
          </a:p>
        </p:txBody>
      </p:sp>
      <p:graphicFrame>
        <p:nvGraphicFramePr>
          <p:cNvPr id="47109" name="Content Placeholder 2">
            <a:extLst>
              <a:ext uri="{FF2B5EF4-FFF2-40B4-BE49-F238E27FC236}">
                <a16:creationId xmlns:a16="http://schemas.microsoft.com/office/drawing/2014/main" id="{B2AA1F79-F520-FF9B-AE9B-D37B6573AC6A}"/>
              </a:ext>
            </a:extLst>
          </p:cNvPr>
          <p:cNvGraphicFramePr>
            <a:graphicFrameLocks noGrp="1"/>
          </p:cNvGraphicFramePr>
          <p:nvPr>
            <p:ph idx="1"/>
            <p:extLst>
              <p:ext uri="{D42A27DB-BD31-4B8C-83A1-F6EECF244321}">
                <p14:modId xmlns:p14="http://schemas.microsoft.com/office/powerpoint/2010/main" val="71960455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13D86DE-5FB7-43EB-B1A6-F85AFB21CD7F}"/>
              </a:ext>
            </a:extLst>
          </p:cNvPr>
          <p:cNvSpPr>
            <a:spLocks noGrp="1"/>
          </p:cNvSpPr>
          <p:nvPr>
            <p:ph type="title"/>
          </p:nvPr>
        </p:nvSpPr>
        <p:spPr/>
        <p:txBody>
          <a:bodyPr/>
          <a:lstStyle/>
          <a:p>
            <a:pPr eaLnBrk="1" hangingPunct="1"/>
            <a:r>
              <a:rPr lang="en-US" altLang="en-US" dirty="0"/>
              <a:t> </a:t>
            </a:r>
            <a:r>
              <a:rPr lang="en-US" altLang="en-US" sz="4400" dirty="0"/>
              <a:t>Treatment Modalities</a:t>
            </a:r>
            <a:endParaRPr lang="en-US" altLang="en-US" dirty="0"/>
          </a:p>
        </p:txBody>
      </p:sp>
      <p:graphicFrame>
        <p:nvGraphicFramePr>
          <p:cNvPr id="49157" name="Content Placeholder 2">
            <a:extLst>
              <a:ext uri="{FF2B5EF4-FFF2-40B4-BE49-F238E27FC236}">
                <a16:creationId xmlns:a16="http://schemas.microsoft.com/office/drawing/2014/main" id="{C13EAFF5-A9D7-3506-A9A2-0E0A1C013A77}"/>
              </a:ext>
            </a:extLst>
          </p:cNvPr>
          <p:cNvGraphicFramePr>
            <a:graphicFrameLocks noGrp="1"/>
          </p:cNvGraphicFramePr>
          <p:nvPr>
            <p:ph idx="1"/>
          </p:nvPr>
        </p:nvGraphicFramePr>
        <p:xfrm>
          <a:off x="465138" y="1906588"/>
          <a:ext cx="8229600" cy="392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9CF8262-6F8A-4783-AE33-19E39842C9E5}"/>
              </a:ext>
            </a:extLst>
          </p:cNvPr>
          <p:cNvSpPr>
            <a:spLocks noGrp="1"/>
          </p:cNvSpPr>
          <p:nvPr>
            <p:ph type="title"/>
          </p:nvPr>
        </p:nvSpPr>
        <p:spPr>
          <a:xfrm>
            <a:off x="768096" y="585216"/>
            <a:ext cx="4550113" cy="1499616"/>
          </a:xfrm>
        </p:spPr>
        <p:txBody>
          <a:bodyPr>
            <a:normAutofit/>
          </a:bodyPr>
          <a:lstStyle/>
          <a:p>
            <a:pPr eaLnBrk="1" hangingPunct="1"/>
            <a:r>
              <a:rPr lang="en-US" altLang="en-US" sz="3700" dirty="0"/>
              <a:t> Goals of the Psychiatric Advanced Practice Nurse</a:t>
            </a:r>
            <a:br>
              <a:rPr lang="en-US" altLang="en-US" sz="3700" dirty="0"/>
            </a:br>
            <a:endParaRPr lang="en-US" altLang="en-US" sz="3700" dirty="0"/>
          </a:p>
        </p:txBody>
      </p:sp>
      <p:sp>
        <p:nvSpPr>
          <p:cNvPr id="51203" name="Content Placeholder 2">
            <a:extLst>
              <a:ext uri="{FF2B5EF4-FFF2-40B4-BE49-F238E27FC236}">
                <a16:creationId xmlns:a16="http://schemas.microsoft.com/office/drawing/2014/main" id="{D64D4575-4DA9-48FB-87AA-23C0035A509D}"/>
              </a:ext>
            </a:extLst>
          </p:cNvPr>
          <p:cNvSpPr>
            <a:spLocks noGrp="1"/>
          </p:cNvSpPr>
          <p:nvPr>
            <p:ph idx="1"/>
          </p:nvPr>
        </p:nvSpPr>
        <p:spPr>
          <a:xfrm>
            <a:off x="650930" y="1813302"/>
            <a:ext cx="4667280" cy="4496058"/>
          </a:xfrm>
        </p:spPr>
        <p:txBody>
          <a:bodyPr>
            <a:normAutofit/>
          </a:bodyPr>
          <a:lstStyle/>
          <a:p>
            <a:pPr>
              <a:buClr>
                <a:schemeClr val="accent2">
                  <a:lumMod val="50000"/>
                </a:schemeClr>
              </a:buClr>
            </a:pPr>
            <a:r>
              <a:rPr lang="en-US" altLang="en-US" sz="2400" dirty="0"/>
              <a:t>Reduce individual dysfunctional behavior</a:t>
            </a:r>
          </a:p>
          <a:p>
            <a:pPr>
              <a:buClr>
                <a:schemeClr val="accent2">
                  <a:lumMod val="50000"/>
                </a:schemeClr>
              </a:buClr>
            </a:pPr>
            <a:r>
              <a:rPr lang="en-US" altLang="en-US" sz="2400" dirty="0"/>
              <a:t>Resolve/reduce intrafamily conflicts</a:t>
            </a:r>
          </a:p>
          <a:p>
            <a:pPr>
              <a:buClr>
                <a:schemeClr val="accent2">
                  <a:lumMod val="50000"/>
                </a:schemeClr>
              </a:buClr>
            </a:pPr>
            <a:r>
              <a:rPr lang="en-US" altLang="en-US" sz="2400" dirty="0"/>
              <a:t>Mobilize family resources</a:t>
            </a:r>
          </a:p>
          <a:p>
            <a:pPr>
              <a:buClr>
                <a:schemeClr val="accent2">
                  <a:lumMod val="50000"/>
                </a:schemeClr>
              </a:buClr>
            </a:pPr>
            <a:r>
              <a:rPr lang="en-US" altLang="en-US" sz="2400" dirty="0"/>
              <a:t>Encourage adaptive family problem-solving</a:t>
            </a:r>
          </a:p>
          <a:p>
            <a:pPr>
              <a:buClr>
                <a:schemeClr val="accent2">
                  <a:lumMod val="50000"/>
                </a:schemeClr>
              </a:buClr>
            </a:pPr>
            <a:r>
              <a:rPr lang="en-US" altLang="en-US" sz="2400" dirty="0"/>
              <a:t>Improve family communication skills</a:t>
            </a:r>
          </a:p>
        </p:txBody>
      </p:sp>
      <p:pic>
        <p:nvPicPr>
          <p:cNvPr id="51205" name="Picture 51204" descr="Person holding a puzzle piece">
            <a:extLst>
              <a:ext uri="{FF2B5EF4-FFF2-40B4-BE49-F238E27FC236}">
                <a16:creationId xmlns:a16="http://schemas.microsoft.com/office/drawing/2014/main" id="{B01FA63A-6AE3-87DB-59D6-E16030C00CE3}"/>
              </a:ext>
            </a:extLst>
          </p:cNvPr>
          <p:cNvPicPr>
            <a:picLocks noChangeAspect="1"/>
          </p:cNvPicPr>
          <p:nvPr/>
        </p:nvPicPr>
        <p:blipFill rotWithShape="1">
          <a:blip r:embed="rId3"/>
          <a:srcRect l="32974" r="32649" b="-1"/>
          <a:stretch/>
        </p:blipFill>
        <p:spPr>
          <a:xfrm>
            <a:off x="5664199" y="10"/>
            <a:ext cx="3479800" cy="68579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A1F1C2F-409A-4AC6-86DC-C396144980B9}"/>
              </a:ext>
            </a:extLst>
          </p:cNvPr>
          <p:cNvSpPr>
            <a:spLocks noGrp="1"/>
          </p:cNvSpPr>
          <p:nvPr>
            <p:ph type="title"/>
          </p:nvPr>
        </p:nvSpPr>
        <p:spPr>
          <a:xfrm>
            <a:off x="768096" y="585216"/>
            <a:ext cx="4550113" cy="1499616"/>
          </a:xfrm>
        </p:spPr>
        <p:txBody>
          <a:bodyPr>
            <a:normAutofit/>
          </a:bodyPr>
          <a:lstStyle/>
          <a:p>
            <a:pPr eaLnBrk="1" hangingPunct="1"/>
            <a:r>
              <a:rPr lang="en-US" altLang="en-US" sz="3700" dirty="0"/>
              <a:t> Goals of the Psychiatric APN (Cont.)</a:t>
            </a:r>
            <a:br>
              <a:rPr lang="en-US" altLang="en-US" sz="3700" dirty="0"/>
            </a:br>
            <a:endParaRPr lang="en-US" altLang="en-US" sz="3700" dirty="0"/>
          </a:p>
        </p:txBody>
      </p:sp>
      <p:sp>
        <p:nvSpPr>
          <p:cNvPr id="53251" name="Content Placeholder 2">
            <a:extLst>
              <a:ext uri="{FF2B5EF4-FFF2-40B4-BE49-F238E27FC236}">
                <a16:creationId xmlns:a16="http://schemas.microsoft.com/office/drawing/2014/main" id="{DDE12142-ADD0-4819-8EB7-D80156059F9F}"/>
              </a:ext>
            </a:extLst>
          </p:cNvPr>
          <p:cNvSpPr>
            <a:spLocks noGrp="1"/>
          </p:cNvSpPr>
          <p:nvPr>
            <p:ph idx="1"/>
          </p:nvPr>
        </p:nvSpPr>
        <p:spPr>
          <a:xfrm>
            <a:off x="768096" y="1805940"/>
            <a:ext cx="4550113" cy="4503420"/>
          </a:xfrm>
        </p:spPr>
        <p:txBody>
          <a:bodyPr>
            <a:noAutofit/>
          </a:bodyPr>
          <a:lstStyle/>
          <a:p>
            <a:pPr eaLnBrk="1" hangingPunct="1"/>
            <a:r>
              <a:rPr lang="en-US" altLang="en-US" sz="2400" dirty="0"/>
              <a:t>Increase sensitivity to other members’ needs </a:t>
            </a:r>
          </a:p>
          <a:p>
            <a:pPr eaLnBrk="1" hangingPunct="1"/>
            <a:r>
              <a:rPr lang="en-US" altLang="en-US" sz="2400" dirty="0"/>
              <a:t>Help family members meet their needs</a:t>
            </a:r>
          </a:p>
          <a:p>
            <a:pPr eaLnBrk="1" hangingPunct="1"/>
            <a:r>
              <a:rPr lang="en-US" altLang="en-US" sz="2400" dirty="0"/>
              <a:t>Strengthen family’s coping mechanisms</a:t>
            </a:r>
          </a:p>
          <a:p>
            <a:pPr eaLnBrk="1" hangingPunct="1"/>
            <a:r>
              <a:rPr lang="en-US" altLang="en-US" sz="2400" dirty="0"/>
              <a:t>Improve integration of the family system into the societal system</a:t>
            </a:r>
          </a:p>
          <a:p>
            <a:pPr eaLnBrk="1" hangingPunct="1"/>
            <a:r>
              <a:rPr lang="en-US" altLang="en-US" sz="2400" dirty="0"/>
              <a:t>Promote appropriate individual psychosocial development of each family member</a:t>
            </a:r>
          </a:p>
        </p:txBody>
      </p:sp>
      <p:pic>
        <p:nvPicPr>
          <p:cNvPr id="53253" name="Picture 53252" descr="Colourful carved figures of humans">
            <a:extLst>
              <a:ext uri="{FF2B5EF4-FFF2-40B4-BE49-F238E27FC236}">
                <a16:creationId xmlns:a16="http://schemas.microsoft.com/office/drawing/2014/main" id="{DD6BB807-A008-3F25-1EF9-48BD3C3891AE}"/>
              </a:ext>
            </a:extLst>
          </p:cNvPr>
          <p:cNvPicPr>
            <a:picLocks noChangeAspect="1"/>
          </p:cNvPicPr>
          <p:nvPr/>
        </p:nvPicPr>
        <p:blipFill rotWithShape="1">
          <a:blip r:embed="rId3"/>
          <a:srcRect l="32040" r="31807" b="-1"/>
          <a:stretch/>
        </p:blipFill>
        <p:spPr>
          <a:xfrm>
            <a:off x="5664199" y="10"/>
            <a:ext cx="3479800" cy="68579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3" name="Rectangle 5530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05" name="Rectangle 5530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98" name="Title 5">
            <a:extLst>
              <a:ext uri="{FF2B5EF4-FFF2-40B4-BE49-F238E27FC236}">
                <a16:creationId xmlns:a16="http://schemas.microsoft.com/office/drawing/2014/main" id="{DE7546A5-2727-4F61-8D12-1F8BD6BC552B}"/>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rPr>
              <a:t>Case Study/</a:t>
            </a:r>
            <a:br>
              <a:rPr lang="en-US" altLang="en-US" dirty="0">
                <a:solidFill>
                  <a:srgbClr val="FFFFFF"/>
                </a:solidFill>
              </a:rPr>
            </a:br>
            <a:r>
              <a:rPr lang="en-US" altLang="en-US" dirty="0">
                <a:solidFill>
                  <a:srgbClr val="FFFFFF"/>
                </a:solidFill>
              </a:rPr>
              <a:t>Audience Response Question</a:t>
            </a:r>
          </a:p>
        </p:txBody>
      </p:sp>
      <p:sp>
        <p:nvSpPr>
          <p:cNvPr id="30723" name="Content Placeholder 2">
            <a:extLst>
              <a:ext uri="{FF2B5EF4-FFF2-40B4-BE49-F238E27FC236}">
                <a16:creationId xmlns:a16="http://schemas.microsoft.com/office/drawing/2014/main" id="{A553526D-DDDF-4863-87C8-AF0F77184F04}"/>
              </a:ext>
            </a:extLst>
          </p:cNvPr>
          <p:cNvSpPr>
            <a:spLocks noGrp="1"/>
          </p:cNvSpPr>
          <p:nvPr>
            <p:ph idx="1"/>
          </p:nvPr>
        </p:nvSpPr>
        <p:spPr>
          <a:xfrm>
            <a:off x="3703320" y="804332"/>
            <a:ext cx="4739468" cy="5550747"/>
          </a:xfrm>
        </p:spPr>
        <p:txBody>
          <a:bodyPr anchor="ctr">
            <a:noAutofit/>
          </a:bodyPr>
          <a:lstStyle/>
          <a:p>
            <a:pPr marL="0" indent="0" eaLnBrk="1" hangingPunct="1">
              <a:buFont typeface="Wingdings 2" panose="05020102010507070707" pitchFamily="18" charset="2"/>
              <a:buNone/>
              <a:defRPr/>
            </a:pPr>
            <a:r>
              <a:rPr lang="en-US" altLang="en-US" sz="2400" dirty="0"/>
              <a:t>Often a combination of therapies is most useful. Morgan’s parents alternate between making up rules as they go along to withdrawing or disengaging when a panic attack begins. “Morgan kind of takes control,” they confess. Which type of therapy will be most helpful with this particular problem?</a:t>
            </a:r>
          </a:p>
          <a:p>
            <a:pPr marL="0" indent="0" eaLnBrk="1" hangingPunct="1">
              <a:buSzPct val="100000"/>
              <a:buFont typeface="Calibri" pitchFamily="34" charset="0"/>
              <a:buAutoNum type="alphaUcPeriod"/>
              <a:defRPr/>
            </a:pPr>
            <a:endParaRPr lang="en-US" altLang="en-US" sz="2400" dirty="0"/>
          </a:p>
          <a:p>
            <a:pPr marL="517525" indent="-517525" eaLnBrk="1" hangingPunct="1">
              <a:buSzPct val="100000"/>
              <a:buFont typeface="Calibri" pitchFamily="34" charset="0"/>
              <a:buAutoNum type="alphaUcPeriod"/>
              <a:defRPr/>
            </a:pPr>
            <a:r>
              <a:rPr lang="en-US" altLang="en-US" sz="2400" dirty="0"/>
              <a:t>Structural</a:t>
            </a:r>
            <a:endParaRPr lang="en-GB" altLang="en-US" sz="2400" dirty="0"/>
          </a:p>
          <a:p>
            <a:pPr marL="517525" indent="-517525" eaLnBrk="1" hangingPunct="1">
              <a:buSzPct val="100000"/>
              <a:buFont typeface="Calibri" pitchFamily="34" charset="0"/>
              <a:buAutoNum type="alphaUcPeriod"/>
              <a:defRPr/>
            </a:pPr>
            <a:r>
              <a:rPr lang="en-US" altLang="en-US" sz="2400" dirty="0"/>
              <a:t>Contextual</a:t>
            </a:r>
          </a:p>
          <a:p>
            <a:pPr marL="517525" indent="-517525" eaLnBrk="1" hangingPunct="1">
              <a:buSzPct val="100000"/>
              <a:buFont typeface="Calibri" pitchFamily="34" charset="0"/>
              <a:buAutoNum type="alphaUcPeriod"/>
              <a:defRPr/>
            </a:pPr>
            <a:r>
              <a:rPr lang="en-US" altLang="en-US" sz="2400" dirty="0"/>
              <a:t>Family of origin</a:t>
            </a:r>
          </a:p>
          <a:p>
            <a:pPr marL="517525" indent="-517525" eaLnBrk="1" hangingPunct="1">
              <a:buSzPct val="100000"/>
              <a:buFont typeface="Calibri" pitchFamily="34" charset="0"/>
              <a:buAutoNum type="alphaUcPeriod"/>
              <a:defRPr/>
            </a:pPr>
            <a:r>
              <a:rPr lang="en-US" altLang="en-US" sz="2400" dirty="0"/>
              <a:t>Experiential-existential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1" name="Rectangle 5735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53" name="Rectangle 5735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6" name="Title 5">
            <a:extLst>
              <a:ext uri="{FF2B5EF4-FFF2-40B4-BE49-F238E27FC236}">
                <a16:creationId xmlns:a16="http://schemas.microsoft.com/office/drawing/2014/main" id="{5B3241D6-1362-4B68-88FA-4F63952E2FB4}"/>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rPr>
              <a:t>Case Study/</a:t>
            </a:r>
            <a:br>
              <a:rPr lang="en-US" altLang="en-US" dirty="0">
                <a:solidFill>
                  <a:srgbClr val="FFFFFF"/>
                </a:solidFill>
              </a:rPr>
            </a:br>
            <a:r>
              <a:rPr lang="en-US" altLang="en-US" dirty="0">
                <a:solidFill>
                  <a:srgbClr val="FFFFFF"/>
                </a:solidFill>
              </a:rPr>
              <a:t>Audience Response Question</a:t>
            </a:r>
          </a:p>
        </p:txBody>
      </p:sp>
      <p:sp>
        <p:nvSpPr>
          <p:cNvPr id="31747" name="Content Placeholder 2">
            <a:extLst>
              <a:ext uri="{FF2B5EF4-FFF2-40B4-BE49-F238E27FC236}">
                <a16:creationId xmlns:a16="http://schemas.microsoft.com/office/drawing/2014/main" id="{6EF8A648-64B6-4E3E-AADE-6FE4042DA334}"/>
              </a:ext>
            </a:extLst>
          </p:cNvPr>
          <p:cNvSpPr>
            <a:spLocks noGrp="1"/>
          </p:cNvSpPr>
          <p:nvPr>
            <p:ph idx="1"/>
          </p:nvPr>
        </p:nvSpPr>
        <p:spPr>
          <a:xfrm>
            <a:off x="3713286" y="804333"/>
            <a:ext cx="4729502" cy="5249334"/>
          </a:xfrm>
        </p:spPr>
        <p:txBody>
          <a:bodyPr anchor="ctr">
            <a:noAutofit/>
          </a:bodyPr>
          <a:lstStyle/>
          <a:p>
            <a:pPr marL="0" indent="0" eaLnBrk="1" hangingPunct="1">
              <a:buFont typeface="Wingdings 2" panose="05020102010507070707" pitchFamily="18" charset="2"/>
              <a:buNone/>
              <a:defRPr/>
            </a:pPr>
            <a:r>
              <a:rPr lang="en-US" altLang="en-US" sz="2400" dirty="0"/>
              <a:t>Which goal is </a:t>
            </a:r>
            <a:r>
              <a:rPr lang="en-US" altLang="en-US" sz="2400" b="1" i="1" dirty="0"/>
              <a:t>most appropriate as a first step </a:t>
            </a:r>
            <a:r>
              <a:rPr lang="en-US" altLang="en-US" sz="2400" dirty="0"/>
              <a:t>in helping Morgan and her parents with behavioral problems related to her ADHD? </a:t>
            </a:r>
          </a:p>
          <a:p>
            <a:pPr marL="0" indent="0" eaLnBrk="1" hangingPunct="1">
              <a:buSzPct val="100000"/>
              <a:buFont typeface="Calibri" pitchFamily="34" charset="0"/>
              <a:buAutoNum type="alphaUcPeriod"/>
              <a:defRPr/>
            </a:pPr>
            <a:endParaRPr lang="en-US" altLang="en-US" sz="2400" dirty="0"/>
          </a:p>
          <a:p>
            <a:pPr marL="517525" indent="-517525" eaLnBrk="1" hangingPunct="1">
              <a:buSzPct val="100000"/>
              <a:buFont typeface="Calibri" pitchFamily="34" charset="0"/>
              <a:buAutoNum type="alphaUcPeriod"/>
              <a:defRPr/>
            </a:pPr>
            <a:r>
              <a:rPr lang="en-US" altLang="en-US" sz="2400" dirty="0"/>
              <a:t>Morgan will develop stress-reduction techniques.</a:t>
            </a:r>
          </a:p>
          <a:p>
            <a:pPr marL="517525" indent="-517525" eaLnBrk="1" hangingPunct="1">
              <a:buSzPct val="100000"/>
              <a:buFont typeface="Calibri" pitchFamily="34" charset="0"/>
              <a:buAutoNum type="alphaUcPeriod"/>
              <a:defRPr/>
            </a:pPr>
            <a:r>
              <a:rPr lang="en-US" altLang="en-US" sz="2400" dirty="0"/>
              <a:t>Morgan’s parents will provide structure and limit setting.</a:t>
            </a:r>
          </a:p>
          <a:p>
            <a:pPr marL="517525" indent="-517525" eaLnBrk="1" hangingPunct="1">
              <a:buSzPct val="100000"/>
              <a:buFont typeface="Calibri" pitchFamily="34" charset="0"/>
              <a:buAutoNum type="alphaUcPeriod" startAt="3"/>
              <a:defRPr/>
            </a:pPr>
            <a:r>
              <a:rPr lang="en-US" altLang="en-US" sz="2400" dirty="0"/>
              <a:t>Morgan will adhere to the medication regimen.</a:t>
            </a:r>
            <a:endParaRPr lang="en-GB" altLang="en-US" sz="2400" dirty="0"/>
          </a:p>
          <a:p>
            <a:pPr marL="517525" indent="-517525" eaLnBrk="1" hangingPunct="1">
              <a:buSzPct val="100000"/>
              <a:buFont typeface="Calibri" pitchFamily="34" charset="0"/>
              <a:buAutoNum type="alphaUcPeriod" startAt="3"/>
              <a:defRPr/>
            </a:pPr>
            <a:r>
              <a:rPr lang="en-US" altLang="en-US" sz="2400" dirty="0"/>
              <a:t>Morgan will be free of aggressive behavior.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399" name="Rectangle 5939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01" name="Rectangle 5940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4" name="Title 2">
            <a:extLst>
              <a:ext uri="{FF2B5EF4-FFF2-40B4-BE49-F238E27FC236}">
                <a16:creationId xmlns:a16="http://schemas.microsoft.com/office/drawing/2014/main" id="{5A9E7B09-F4BD-4456-93CC-1D871D5C98C7}"/>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32771" name="Content Placeholder 1">
            <a:extLst>
              <a:ext uri="{FF2B5EF4-FFF2-40B4-BE49-F238E27FC236}">
                <a16:creationId xmlns:a16="http://schemas.microsoft.com/office/drawing/2014/main" id="{0EAC5795-981B-4BF3-AE0A-DB9C828BAB77}"/>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defRPr/>
            </a:pPr>
            <a:r>
              <a:rPr lang="en-US" sz="2400" dirty="0"/>
              <a:t>A genogram should include a minimum of how many generations?</a:t>
            </a:r>
          </a:p>
          <a:p>
            <a:pPr marL="971550" lvl="1" indent="-450850" eaLnBrk="1" hangingPunct="1">
              <a:buSzPct val="100000"/>
              <a:buFont typeface="Calibri" pitchFamily="34" charset="0"/>
              <a:buAutoNum type="alphaUcPeriod"/>
              <a:defRPr/>
            </a:pPr>
            <a:endParaRPr lang="en-US" sz="2400" dirty="0"/>
          </a:p>
          <a:p>
            <a:pPr marL="517525" lvl="1" indent="-517525" eaLnBrk="1" hangingPunct="1">
              <a:buSzPct val="100000"/>
              <a:buFont typeface="Calibri" pitchFamily="34" charset="0"/>
              <a:buAutoNum type="alphaUcPeriod"/>
              <a:defRPr/>
            </a:pPr>
            <a:r>
              <a:rPr lang="en-US" sz="2400" dirty="0"/>
              <a:t>2</a:t>
            </a:r>
          </a:p>
          <a:p>
            <a:pPr marL="517525" lvl="1" indent="-517525" eaLnBrk="1" hangingPunct="1">
              <a:buSzPct val="100000"/>
              <a:buFont typeface="Calibri" pitchFamily="34" charset="0"/>
              <a:buAutoNum type="alphaUcPeriod"/>
              <a:defRPr/>
            </a:pPr>
            <a:r>
              <a:rPr lang="en-US" sz="2400" dirty="0"/>
              <a:t>3</a:t>
            </a:r>
          </a:p>
          <a:p>
            <a:pPr marL="517525" lvl="1" indent="-517525" eaLnBrk="1" hangingPunct="1">
              <a:buSzPct val="100000"/>
              <a:buFont typeface="Calibri" pitchFamily="34" charset="0"/>
              <a:buAutoNum type="alphaUcPeriod"/>
              <a:defRPr/>
            </a:pPr>
            <a:r>
              <a:rPr lang="en-US" sz="2400" dirty="0"/>
              <a:t>4</a:t>
            </a:r>
          </a:p>
          <a:p>
            <a:pPr marL="517525" lvl="1" indent="-517525" eaLnBrk="1" hangingPunct="1">
              <a:buSzPct val="100000"/>
              <a:buFont typeface="Calibri" pitchFamily="34" charset="0"/>
              <a:buAutoNum type="alphaUcPeriod"/>
              <a:defRPr/>
            </a:pPr>
            <a:r>
              <a:rPr lang="en-US" sz="2400" dirty="0"/>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Title 1">
            <a:extLst>
              <a:ext uri="{FF2B5EF4-FFF2-40B4-BE49-F238E27FC236}">
                <a16:creationId xmlns:a16="http://schemas.microsoft.com/office/drawing/2014/main" id="{642DD361-ECA5-4A3E-ADCF-E928D8B1F0EA}"/>
              </a:ext>
            </a:extLst>
          </p:cNvPr>
          <p:cNvSpPr>
            <a:spLocks noGrp="1"/>
          </p:cNvSpPr>
          <p:nvPr>
            <p:ph type="title"/>
          </p:nvPr>
        </p:nvSpPr>
        <p:spPr>
          <a:xfrm>
            <a:off x="482601" y="643467"/>
            <a:ext cx="2561709" cy="5571066"/>
          </a:xfrm>
        </p:spPr>
        <p:txBody>
          <a:bodyPr>
            <a:normAutofit/>
          </a:bodyPr>
          <a:lstStyle/>
          <a:p>
            <a:pPr eaLnBrk="1" hangingPunct="1"/>
            <a:r>
              <a:rPr lang="en-US" altLang="en-US" dirty="0">
                <a:solidFill>
                  <a:srgbClr val="FFFFFF"/>
                </a:solidFill>
              </a:rPr>
              <a:t>Family Structure</a:t>
            </a:r>
          </a:p>
        </p:txBody>
      </p:sp>
      <p:graphicFrame>
        <p:nvGraphicFramePr>
          <p:cNvPr id="8197" name="Content Placeholder 2">
            <a:extLst>
              <a:ext uri="{FF2B5EF4-FFF2-40B4-BE49-F238E27FC236}">
                <a16:creationId xmlns:a16="http://schemas.microsoft.com/office/drawing/2014/main" id="{9EA85215-85E1-4C4E-B16D-1692742C3A01}"/>
              </a:ext>
            </a:extLst>
          </p:cNvPr>
          <p:cNvGraphicFramePr>
            <a:graphicFrameLocks noGrp="1"/>
          </p:cNvGraphicFramePr>
          <p:nvPr>
            <p:ph idx="1"/>
            <p:extLst>
              <p:ext uri="{D42A27DB-BD31-4B8C-83A1-F6EECF244321}">
                <p14:modId xmlns:p14="http://schemas.microsoft.com/office/powerpoint/2010/main" val="333909432"/>
              </p:ext>
            </p:extLst>
          </p:nvPr>
        </p:nvGraphicFramePr>
        <p:xfrm>
          <a:off x="3968750" y="411480"/>
          <a:ext cx="4809490" cy="601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67CB5C9-B7DC-4841-8850-2EDADBDF6390}"/>
              </a:ext>
            </a:extLst>
          </p:cNvPr>
          <p:cNvSpPr>
            <a:spLocks noGrp="1"/>
          </p:cNvSpPr>
          <p:nvPr>
            <p:ph type="title"/>
          </p:nvPr>
        </p:nvSpPr>
        <p:spPr/>
        <p:txBody>
          <a:bodyPr/>
          <a:lstStyle/>
          <a:p>
            <a:pPr eaLnBrk="1" hangingPunct="1"/>
            <a:r>
              <a:rPr lang="en-US" altLang="en-US" dirty="0"/>
              <a:t>Family Functions</a:t>
            </a:r>
          </a:p>
        </p:txBody>
      </p:sp>
      <p:graphicFrame>
        <p:nvGraphicFramePr>
          <p:cNvPr id="12293" name="Content Placeholder 2">
            <a:extLst>
              <a:ext uri="{FF2B5EF4-FFF2-40B4-BE49-F238E27FC236}">
                <a16:creationId xmlns:a16="http://schemas.microsoft.com/office/drawing/2014/main" id="{8643F8A8-3605-2034-5A69-3E4C704DF3AE}"/>
              </a:ext>
            </a:extLst>
          </p:cNvPr>
          <p:cNvGraphicFramePr>
            <a:graphicFrameLocks noGrp="1"/>
          </p:cNvGraphicFramePr>
          <p:nvPr>
            <p:ph idx="1"/>
          </p:nvPr>
        </p:nvGraphicFramePr>
        <p:xfrm>
          <a:off x="465138" y="1946275"/>
          <a:ext cx="8229600" cy="41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C916C8F-6CF5-E634-381C-4363668400B4}"/>
              </a:ext>
            </a:extLst>
          </p:cNvPr>
          <p:cNvSpPr>
            <a:spLocks noGrp="1"/>
          </p:cNvSpPr>
          <p:nvPr>
            <p:ph type="title"/>
          </p:nvPr>
        </p:nvSpPr>
        <p:spPr>
          <a:xfrm>
            <a:off x="768096" y="585216"/>
            <a:ext cx="7290054" cy="1499616"/>
          </a:xfrm>
        </p:spPr>
        <p:txBody>
          <a:bodyPr>
            <a:normAutofit/>
          </a:bodyPr>
          <a:lstStyle/>
          <a:p>
            <a:pPr eaLnBrk="1" hangingPunct="1"/>
            <a:r>
              <a:rPr lang="en-US" altLang="en-US" dirty="0">
                <a:ea typeface="Tunga" panose="020B0502040204020203" pitchFamily="34" charset="0"/>
                <a:cs typeface="Tunga" panose="020B0502040204020203" pitchFamily="34" charset="0"/>
              </a:rPr>
              <a:t>Family Functions (Cont.)</a:t>
            </a:r>
          </a:p>
        </p:txBody>
      </p:sp>
      <p:sp>
        <p:nvSpPr>
          <p:cNvPr id="36865" name="Slide Number Placeholder 3">
            <a:extLst>
              <a:ext uri="{FF2B5EF4-FFF2-40B4-BE49-F238E27FC236}">
                <a16:creationId xmlns:a16="http://schemas.microsoft.com/office/drawing/2014/main" id="{817B752E-0407-78C6-0EC3-E9CE1169C0D4}"/>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fld id="{09250CA4-A6CC-0540-919C-482F0BD93867}" type="slidenum">
              <a:rPr lang="en-GB" altLang="en-US"/>
              <a:pPr>
                <a:spcAft>
                  <a:spcPts val="600"/>
                </a:spcAft>
              </a:pPr>
              <a:t>5</a:t>
            </a:fld>
            <a:endParaRPr lang="en-GB" altLang="en-US" dirty="0"/>
          </a:p>
        </p:txBody>
      </p:sp>
      <p:graphicFrame>
        <p:nvGraphicFramePr>
          <p:cNvPr id="36868" name="Content Placeholder 2">
            <a:extLst>
              <a:ext uri="{FF2B5EF4-FFF2-40B4-BE49-F238E27FC236}">
                <a16:creationId xmlns:a16="http://schemas.microsoft.com/office/drawing/2014/main" id="{72C18F58-216D-1945-1973-EB09D8EA1988}"/>
              </a:ext>
            </a:extLst>
          </p:cNvPr>
          <p:cNvGraphicFramePr>
            <a:graphicFrameLocks noGrp="1"/>
          </p:cNvGraphicFramePr>
          <p:nvPr>
            <p:ph sz="quarter" idx="13"/>
            <p:extLst>
              <p:ext uri="{D42A27DB-BD31-4B8C-83A1-F6EECF244321}">
                <p14:modId xmlns:p14="http://schemas.microsoft.com/office/powerpoint/2010/main" val="2067139752"/>
              </p:ext>
            </p:extLst>
          </p:nvPr>
        </p:nvGraphicFramePr>
        <p:xfrm>
          <a:off x="768096" y="1875296"/>
          <a:ext cx="7290054" cy="4433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4350" name="Rectangle 14342">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5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353" name="Rectangle 14346">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49" name="Rectangle 14348">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a:extLst>
              <a:ext uri="{FF2B5EF4-FFF2-40B4-BE49-F238E27FC236}">
                <a16:creationId xmlns:a16="http://schemas.microsoft.com/office/drawing/2014/main" id="{5E3D3D12-21D1-45AC-A646-AB46872772C0}"/>
              </a:ext>
            </a:extLst>
          </p:cNvPr>
          <p:cNvSpPr>
            <a:spLocks noGrp="1"/>
          </p:cNvSpPr>
          <p:nvPr>
            <p:ph type="title"/>
          </p:nvPr>
        </p:nvSpPr>
        <p:spPr>
          <a:xfrm>
            <a:off x="3406641" y="942449"/>
            <a:ext cx="5010992" cy="1470249"/>
          </a:xfrm>
        </p:spPr>
        <p:txBody>
          <a:bodyPr>
            <a:normAutofit/>
          </a:bodyPr>
          <a:lstStyle/>
          <a:p>
            <a:pPr eaLnBrk="1" hangingPunct="1"/>
            <a:r>
              <a:rPr lang="en-US" altLang="en-US" dirty="0"/>
              <a:t>Case Study</a:t>
            </a:r>
          </a:p>
        </p:txBody>
      </p:sp>
      <p:cxnSp>
        <p:nvCxnSpPr>
          <p:cNvPr id="14351" name="Straight Connector 14350">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314" name="Rectangle 3">
            <a:extLst>
              <a:ext uri="{FF2B5EF4-FFF2-40B4-BE49-F238E27FC236}">
                <a16:creationId xmlns:a16="http://schemas.microsoft.com/office/drawing/2014/main" id="{D8EA37C8-834B-49FD-9575-17CF49DB6284}"/>
              </a:ext>
            </a:extLst>
          </p:cNvPr>
          <p:cNvSpPr>
            <a:spLocks noGrp="1" noChangeArrowheads="1"/>
          </p:cNvSpPr>
          <p:nvPr>
            <p:ph idx="1"/>
          </p:nvPr>
        </p:nvSpPr>
        <p:spPr>
          <a:xfrm>
            <a:off x="3294888" y="2596323"/>
            <a:ext cx="5366512" cy="3617560"/>
          </a:xfrm>
        </p:spPr>
        <p:txBody>
          <a:bodyPr rtlCol="0">
            <a:noAutofit/>
          </a:bodyPr>
          <a:lstStyle/>
          <a:p>
            <a:pPr marL="0" indent="0" eaLnBrk="1" fontAlgn="auto" hangingPunct="1">
              <a:spcAft>
                <a:spcPts val="0"/>
              </a:spcAft>
              <a:buFont typeface="Wingdings 2" panose="05020102010507070707" pitchFamily="18" charset="2"/>
              <a:buNone/>
              <a:defRPr/>
            </a:pPr>
            <a:r>
              <a:rPr lang="en-US" altLang="en-US" dirty="0"/>
              <a:t>     The Merchant family consists of parents Trent and Marnie and their two daughters Morgan, age 13, and Heather, age 9. Mr. and Mrs. Merchant are seeking family therapy because they are having trouble helping Morgan, who has </a:t>
            </a:r>
            <a:r>
              <a:rPr lang="en-US" dirty="0"/>
              <a:t>attention deficit hyperactivity disorder (</a:t>
            </a:r>
            <a:r>
              <a:rPr lang="en-US" altLang="en-US" dirty="0"/>
              <a:t>ADHD), cope with stress and social situations. Her anxiety and frustration sometimes manifest as panic attacks that can look like aggression. </a:t>
            </a:r>
            <a:br>
              <a:rPr lang="en-US" altLang="en-US" dirty="0"/>
            </a:br>
            <a:r>
              <a:rPr lang="en-US" altLang="en-US" dirty="0"/>
              <a:t>     These attacks set off panic in the parents as well, who compound the problem, Marnie says, “because we just can’t find a consistent, right way to handle it. So, we just wing it every time.”</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3"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395" name="Rectangle 16394">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7" name="Rectangle 16396">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a:extLst>
              <a:ext uri="{FF2B5EF4-FFF2-40B4-BE49-F238E27FC236}">
                <a16:creationId xmlns:a16="http://schemas.microsoft.com/office/drawing/2014/main" id="{AB6705F7-BFFD-491B-9664-4C9F0C16DE68}"/>
              </a:ext>
            </a:extLst>
          </p:cNvPr>
          <p:cNvSpPr>
            <a:spLocks noGrp="1"/>
          </p:cNvSpPr>
          <p:nvPr>
            <p:ph type="title"/>
          </p:nvPr>
        </p:nvSpPr>
        <p:spPr>
          <a:xfrm>
            <a:off x="3406641" y="942449"/>
            <a:ext cx="5010992" cy="1470249"/>
          </a:xfrm>
        </p:spPr>
        <p:txBody>
          <a:bodyPr>
            <a:normAutofit/>
          </a:bodyPr>
          <a:lstStyle/>
          <a:p>
            <a:pPr eaLnBrk="1" hangingPunct="1"/>
            <a:r>
              <a:rPr lang="en-US" altLang="en-US" dirty="0"/>
              <a:t>Case Study (Cont.)</a:t>
            </a:r>
          </a:p>
        </p:txBody>
      </p:sp>
      <p:cxnSp>
        <p:nvCxnSpPr>
          <p:cNvPr id="16399" name="Straight Connector 16398">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362" name="Rectangle 3">
            <a:extLst>
              <a:ext uri="{FF2B5EF4-FFF2-40B4-BE49-F238E27FC236}">
                <a16:creationId xmlns:a16="http://schemas.microsoft.com/office/drawing/2014/main" id="{7D4F827C-CE2C-4593-BC26-F17EC8E7E6BD}"/>
              </a:ext>
            </a:extLst>
          </p:cNvPr>
          <p:cNvSpPr>
            <a:spLocks noGrp="1" noChangeArrowheads="1"/>
          </p:cNvSpPr>
          <p:nvPr>
            <p:ph idx="1"/>
          </p:nvPr>
        </p:nvSpPr>
        <p:spPr>
          <a:xfrm>
            <a:off x="3168977" y="2263141"/>
            <a:ext cx="5492423" cy="3950730"/>
          </a:xfrm>
        </p:spPr>
        <p:txBody>
          <a:bodyPr rtlCol="0">
            <a:noAutofit/>
          </a:bodyPr>
          <a:lstStyle/>
          <a:p>
            <a:pPr marL="0" indent="0" eaLnBrk="1" fontAlgn="auto" hangingPunct="1">
              <a:spcAft>
                <a:spcPts val="0"/>
              </a:spcAft>
              <a:buFont typeface="Wingdings 2" panose="05020102010507070707" pitchFamily="18" charset="2"/>
              <a:buNone/>
              <a:defRPr/>
            </a:pPr>
            <a:r>
              <a:rPr lang="en-US" altLang="en-US" dirty="0"/>
              <a:t>     A second response to the stress in the Merchants’ household is a certain “overprotectiveness” that they describe seeing in their younger daughter, Heather.</a:t>
            </a:r>
          </a:p>
          <a:p>
            <a:pPr marL="0" indent="0" eaLnBrk="1" fontAlgn="auto" hangingPunct="1">
              <a:spcAft>
                <a:spcPts val="0"/>
              </a:spcAft>
              <a:buFont typeface="Wingdings 2" panose="05020102010507070707" pitchFamily="18" charset="2"/>
              <a:buNone/>
              <a:defRPr/>
            </a:pPr>
            <a:r>
              <a:rPr lang="en-US" altLang="en-US" dirty="0"/>
              <a:t>    In general, they’ve noticed that Heather tries to compensate by being very well behaved: “</a:t>
            </a:r>
            <a:r>
              <a:rPr lang="is-IS" altLang="ja-JP"/>
              <a:t>…like, almost abnormally so,</a:t>
            </a:r>
            <a:r>
              <a:rPr lang="is-IS" altLang="en-US"/>
              <a:t>”</a:t>
            </a:r>
            <a:r>
              <a:rPr lang="is-IS" altLang="ja-JP"/>
              <a:t> says Trent. </a:t>
            </a:r>
            <a:r>
              <a:rPr lang="is-IS" altLang="en-US"/>
              <a:t>“</a:t>
            </a:r>
            <a:r>
              <a:rPr lang="is-IS" altLang="ja-JP"/>
              <a:t>We think she</a:t>
            </a:r>
            <a:r>
              <a:rPr lang="is-IS" altLang="en-US"/>
              <a:t>’</a:t>
            </a:r>
            <a:r>
              <a:rPr lang="is-IS" altLang="ja-JP"/>
              <a:t>s trying to protect us from more stress.</a:t>
            </a:r>
            <a:r>
              <a:rPr lang="is-IS" altLang="en-US"/>
              <a:t>”</a:t>
            </a:r>
            <a:endParaRPr lang="is-IS" altLang="ja-JP"/>
          </a:p>
          <a:p>
            <a:pPr marL="0" indent="0" eaLnBrk="1" fontAlgn="auto" hangingPunct="1">
              <a:spcAft>
                <a:spcPts val="0"/>
              </a:spcAft>
              <a:buFont typeface="Wingdings 2" panose="05020102010507070707" pitchFamily="18" charset="2"/>
              <a:buNone/>
              <a:defRPr/>
            </a:pPr>
            <a:r>
              <a:rPr lang="is-IS" altLang="en-US"/>
              <a:t>     Marnie nods. “</a:t>
            </a:r>
            <a:r>
              <a:rPr lang="en-US" altLang="ja-JP" dirty="0"/>
              <a:t>Sometimes, on rough evenings, she even takes control of dinnertime, ordering pizza or making hot dogs for dinner when we</a:t>
            </a:r>
            <a:r>
              <a:rPr lang="en-US" altLang="en-US" dirty="0"/>
              <a:t>’</a:t>
            </a:r>
            <a:r>
              <a:rPr lang="en-US" altLang="ja-JP" dirty="0"/>
              <a:t>re focused on Morgan. And she</a:t>
            </a:r>
            <a:r>
              <a:rPr lang="en-US" altLang="en-US" dirty="0"/>
              <a:t>’</a:t>
            </a:r>
            <a:r>
              <a:rPr lang="en-US" altLang="ja-JP" dirty="0"/>
              <a:t>s only 9 years old! It</a:t>
            </a:r>
            <a:r>
              <a:rPr lang="en-US" altLang="en-US" dirty="0"/>
              <a:t>’</a:t>
            </a:r>
            <a:r>
              <a:rPr lang="en-US" altLang="ja-JP" dirty="0"/>
              <a:t>s cool that she</a:t>
            </a:r>
            <a:r>
              <a:rPr lang="en-US" altLang="en-US" dirty="0"/>
              <a:t>’</a:t>
            </a:r>
            <a:r>
              <a:rPr lang="en-US" altLang="ja-JP" dirty="0"/>
              <a:t>s so sweet, but we also feel bad that she even thinks to do that.</a:t>
            </a:r>
            <a:r>
              <a:rPr lang="en-US" altLang="en-US" dirty="0"/>
              <a:t>”</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42" name="Rectangle 1844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Title 2">
            <a:extLst>
              <a:ext uri="{FF2B5EF4-FFF2-40B4-BE49-F238E27FC236}">
                <a16:creationId xmlns:a16="http://schemas.microsoft.com/office/drawing/2014/main" id="{86CF71A7-F3A8-48E8-9F0F-87E4EA9262F5}"/>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18435" name="Content Placeholder 1">
            <a:extLst>
              <a:ext uri="{FF2B5EF4-FFF2-40B4-BE49-F238E27FC236}">
                <a16:creationId xmlns:a16="http://schemas.microsoft.com/office/drawing/2014/main" id="{123CC340-25AB-44D9-8D89-7B37C21B5788}"/>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400" dirty="0"/>
              <a:t>The family has come to rely on 9-year-old Heather to initiate dinner preparations when her sister is having an episode. Although this can be a positive, it does mean that they run the risk of violating ordinary family:</a:t>
            </a:r>
          </a:p>
          <a:p>
            <a:pPr marL="0" indent="0" eaLnBrk="1" hangingPunct="1">
              <a:buSzPct val="100000"/>
              <a:buFont typeface="Wingdings 2" panose="05020102010507070707" pitchFamily="18" charset="2"/>
              <a:buNone/>
            </a:pPr>
            <a:endParaRPr lang="en-US" altLang="en-US" sz="2400" dirty="0"/>
          </a:p>
          <a:p>
            <a:pPr marL="517525" lvl="1" indent="-517525" eaLnBrk="1" hangingPunct="1">
              <a:buSzPct val="100000"/>
              <a:buFont typeface="Calibri" panose="020F0502020204030204" pitchFamily="34" charset="0"/>
              <a:buAutoNum type="alphaUcPeriod"/>
            </a:pPr>
            <a:r>
              <a:rPr lang="en-US" altLang="en-US" sz="2400" dirty="0"/>
              <a:t>Boundaries</a:t>
            </a:r>
          </a:p>
          <a:p>
            <a:pPr marL="517525" lvl="1" indent="-517525" eaLnBrk="1" hangingPunct="1">
              <a:buSzPct val="100000"/>
              <a:buFont typeface="Calibri" panose="020F0502020204030204" pitchFamily="34" charset="0"/>
              <a:buAutoNum type="alphaUcPeriod"/>
            </a:pPr>
            <a:r>
              <a:rPr lang="en-US" altLang="en-US" sz="2400" dirty="0"/>
              <a:t>Socialization</a:t>
            </a:r>
          </a:p>
          <a:p>
            <a:pPr marL="517525" lvl="1" indent="-517525" eaLnBrk="1" hangingPunct="1">
              <a:buSzPct val="100000"/>
              <a:buFont typeface="Calibri" panose="020F0502020204030204" pitchFamily="34" charset="0"/>
              <a:buAutoNum type="alphaUcPeriod"/>
            </a:pPr>
            <a:r>
              <a:rPr lang="en-US" altLang="en-US" sz="2400" dirty="0"/>
              <a:t>Communication</a:t>
            </a:r>
          </a:p>
          <a:p>
            <a:pPr marL="517525" lvl="1" indent="-517525" eaLnBrk="1" hangingPunct="1">
              <a:buSzPct val="100000"/>
              <a:buFont typeface="Calibri" panose="020F0502020204030204" pitchFamily="34" charset="0"/>
              <a:buAutoNum type="alphaUcPeriod"/>
            </a:pPr>
            <a:r>
              <a:rPr lang="en-US" altLang="en-US" sz="2400" dirty="0"/>
              <a:t>Management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491" name="Straight Connector 2049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493" name="Rectangle 2049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97" name="Rectangle 2049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Title 1">
            <a:extLst>
              <a:ext uri="{FF2B5EF4-FFF2-40B4-BE49-F238E27FC236}">
                <a16:creationId xmlns:a16="http://schemas.microsoft.com/office/drawing/2014/main" id="{77D6CEB7-4FBF-45EF-9800-0A9ACE18F53A}"/>
              </a:ext>
            </a:extLst>
          </p:cNvPr>
          <p:cNvSpPr>
            <a:spLocks noGrp="1"/>
          </p:cNvSpPr>
          <p:nvPr>
            <p:ph type="title"/>
          </p:nvPr>
        </p:nvSpPr>
        <p:spPr>
          <a:xfrm>
            <a:off x="3534918" y="1105351"/>
            <a:ext cx="4765475" cy="3023981"/>
          </a:xfrm>
        </p:spPr>
        <p:txBody>
          <a:bodyPr vert="horz" lIns="91440" tIns="45720" rIns="91440" bIns="45720" rtlCol="0" anchor="b">
            <a:normAutofit/>
          </a:bodyPr>
          <a:lstStyle/>
          <a:p>
            <a:r>
              <a:rPr lang="en-US" altLang="en-US" sz="4200" spc="200" dirty="0">
                <a:solidFill>
                  <a:srgbClr val="FFFFFF"/>
                </a:solidFill>
              </a:rPr>
              <a:t>Overview of Family Therapy</a:t>
            </a:r>
          </a:p>
        </p:txBody>
      </p:sp>
      <p:cxnSp>
        <p:nvCxnSpPr>
          <p:cNvPr id="20499" name="Straight Connector 2049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0501" name="Rectangle 2050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7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1495</TotalTime>
  <Words>1687</Words>
  <Application>Microsoft Macintosh PowerPoint</Application>
  <PresentationFormat>On-screen Show (4:3)</PresentationFormat>
  <Paragraphs>251</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MS PGothic</vt:lpstr>
      <vt:lpstr>Arial</vt:lpstr>
      <vt:lpstr>Calibri</vt:lpstr>
      <vt:lpstr>Tw Cen MT</vt:lpstr>
      <vt:lpstr>Tw Cen MT Condensed</vt:lpstr>
      <vt:lpstr>Wingdings</vt:lpstr>
      <vt:lpstr>Wingdings 2</vt:lpstr>
      <vt:lpstr>Wingdings 3</vt:lpstr>
      <vt:lpstr>Office Theme</vt:lpstr>
      <vt:lpstr>Integral</vt:lpstr>
      <vt:lpstr>Family Interventions </vt:lpstr>
      <vt:lpstr>Objectives</vt:lpstr>
      <vt:lpstr>Family Structure</vt:lpstr>
      <vt:lpstr>Family Functions</vt:lpstr>
      <vt:lpstr>Family Functions (Cont.)</vt:lpstr>
      <vt:lpstr>Case Study</vt:lpstr>
      <vt:lpstr>Case Study (Cont.)</vt:lpstr>
      <vt:lpstr>Audience Response Question</vt:lpstr>
      <vt:lpstr>Overview of Family Therapy</vt:lpstr>
      <vt:lpstr>Objectives</vt:lpstr>
      <vt:lpstr>Major Goals of Family Therapy</vt:lpstr>
      <vt:lpstr>Examples of Dysfunctional Communication</vt:lpstr>
      <vt:lpstr>Models of Contemporary Family Therapy </vt:lpstr>
      <vt:lpstr>Models of Contemporary Family Therapy (CONT.)</vt:lpstr>
      <vt:lpstr>Concepts Central to Family Therapy </vt:lpstr>
      <vt:lpstr>Case Study/ Audience Response Question</vt:lpstr>
      <vt:lpstr>Audience Response Question</vt:lpstr>
      <vt:lpstr>Application of the Nursing Process</vt:lpstr>
      <vt:lpstr>Assessment – Genogram (Three Generations)</vt:lpstr>
      <vt:lpstr>Nursing Process (Cont.)</vt:lpstr>
      <vt:lpstr>Outcomes Identification</vt:lpstr>
      <vt:lpstr> Implementation</vt:lpstr>
      <vt:lpstr> Evaluation</vt:lpstr>
      <vt:lpstr> Treatment Modalities</vt:lpstr>
      <vt:lpstr> Goals of the Psychiatric Advanced Practice Nurse </vt:lpstr>
      <vt:lpstr> Goals of the Psychiatric APN (Cont.) </vt:lpstr>
      <vt:lpstr>Case Study/ Audience Response Question</vt:lpstr>
      <vt:lpstr>Case Study/ Audience Response Question</vt:lpstr>
      <vt:lpstr>Audience Response Question</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035</dc:title>
  <dc:subject>Family Therapy</dc:subject>
  <dc:creator>Varcarolis</dc:creator>
  <dc:description>Foundations of Psychiatric Mental Health Nursing, 6/e</dc:description>
  <cp:lastModifiedBy>Microsoft Office User</cp:lastModifiedBy>
  <cp:revision>214</cp:revision>
  <cp:lastPrinted>2022-09-06T20:51:46Z</cp:lastPrinted>
  <dcterms:created xsi:type="dcterms:W3CDTF">2005-06-02T05:15:00Z</dcterms:created>
  <dcterms:modified xsi:type="dcterms:W3CDTF">2022-09-06T20:51:51Z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2021-04-07T17:57:15Z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fe14d7be-7037-475e-baee-4d3324dfd311</vt:lpwstr>
  </property>
  <property fmtid="{D5CDD505-2E9C-101B-9397-08002B2CF9AE}" pid="8" name="MSIP_Label_549ac42a-3eb4-4074-b885-aea26bd6241e_ContentBits">
    <vt:lpwstr>0</vt:lpwstr>
  </property>
</Properties>
</file>